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4" r:id="rId19"/>
    <p:sldId id="276" r:id="rId20"/>
  </p:sldIdLst>
  <p:sldSz cx="12192000" cy="6858000"/>
  <p:notesSz cx="6858000" cy="9144000"/>
  <p:embeddedFontLst>
    <p:embeddedFont>
      <p:font typeface="等线" panose="02010600030101010101" pitchFamily="2" charset="-122"/>
      <p:regular r:id="rId21"/>
    </p:embeddedFont>
    <p:embeddedFont>
      <p:font typeface="Dream-BraveGB Black" panose="020B0600070205080204" charset="-122"/>
      <p:regular r:id="rId22"/>
    </p:embeddedFont>
    <p:embeddedFont>
      <p:font typeface="OPPOSans L" panose="020B0600070205080204" charset="-122"/>
      <p:regular r:id="rId23"/>
    </p:embeddedFont>
    <p:embeddedFont>
      <p:font typeface="OPPOSans M" panose="020B0600070205080204" charset="-122"/>
      <p:regular r:id="rId24"/>
    </p:embeddedFont>
    <p:embeddedFont>
      <p:font typeface="Source Han Sans" panose="020B0600070205080204" charset="-128"/>
      <p:regular r:id="rId25"/>
    </p:embeddedFont>
    <p:embeddedFont>
      <p:font typeface="SourceHanSerifJP-Bold" panose="020B0600070205080204" charset="-128"/>
      <p:regular r:id="rId26"/>
    </p:embeddedFont>
    <p:embeddedFont>
      <p:font typeface="SourceHanSerifJP-Regular" panose="020B0600070205080204" charset="-128"/>
      <p:regular r:id="rId27"/>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22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jpg>
</file>

<file path=ppt/media/image7.jpe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hyperlink" Target="https://pxhere.com/ja/photo/837883" TargetMode="External"/><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s://gahag.net/004338-kite-kids/" TargetMode="External"/><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www.pexels.com/ja-jp/photo/macbook-331684/" TargetMode="External"/><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701589"/>
          </a:xfrm>
          <a:prstGeom prst="rect">
            <a:avLst/>
          </a:prstGeom>
          <a:gradFill>
            <a:gsLst>
              <a:gs pos="35000">
                <a:schemeClr val="accent1">
                  <a:lumMod val="30000"/>
                  <a:lumOff val="70000"/>
                </a:schemeClr>
              </a:gs>
              <a:gs pos="100000">
                <a:schemeClr val="accent1">
                  <a:lumMod val="5000"/>
                  <a:lumOff val="95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798" y="0"/>
            <a:ext cx="12192000" cy="6863344"/>
          </a:xfrm>
          <a:prstGeom prst="rect">
            <a:avLst/>
          </a:prstGeom>
          <a:gradFill>
            <a:gsLst>
              <a:gs pos="0">
                <a:schemeClr val="accent1">
                  <a:lumMod val="5000"/>
                  <a:lumOff val="95000"/>
                  <a:alpha val="0"/>
                </a:schemeClr>
              </a:gs>
              <a:gs pos="76000">
                <a:schemeClr val="accent2">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1596" y="1130300"/>
            <a:ext cx="12214355" cy="4588796"/>
          </a:xfrm>
          <a:prstGeom prst="roundRect">
            <a:avLst>
              <a:gd name="adj" fmla="val 22698"/>
            </a:avLst>
          </a:prstGeom>
          <a:solidFill>
            <a:schemeClr val="bg1">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 y="1"/>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1"/>
              </a:gs>
              <a:gs pos="100000">
                <a:schemeClr val="accent1">
                  <a:alpha val="53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6" name="図 5"/>
          <p:cNvPicPr>
            <a:picLocks noChangeAspect="1"/>
          </p:cNvPicPr>
          <p:nvPr/>
        </p:nvPicPr>
        <p:blipFill>
          <a:blip r:embed="rId2">
            <a:alphaModFix/>
          </a:blip>
          <a:srcRect/>
          <a:stretch>
            <a:fillRect/>
          </a:stretch>
        </p:blipFill>
        <p:spPr>
          <a:xfrm rot="21085043">
            <a:off x="10091632" y="699123"/>
            <a:ext cx="1899396" cy="1612003"/>
          </a:xfrm>
          <a:prstGeom prst="rect">
            <a:avLst/>
          </a:prstGeom>
          <a:noFill/>
          <a:ln>
            <a:noFill/>
          </a:ln>
        </p:spPr>
      </p:pic>
      <p:pic>
        <p:nvPicPr>
          <p:cNvPr id="8" name="図 7"/>
          <p:cNvPicPr>
            <a:picLocks noChangeAspect="1"/>
          </p:cNvPicPr>
          <p:nvPr/>
        </p:nvPicPr>
        <p:blipFill>
          <a:blip r:embed="rId3">
            <a:alphaModFix/>
          </a:blip>
          <a:srcRect/>
          <a:stretch>
            <a:fillRect/>
          </a:stretch>
        </p:blipFill>
        <p:spPr>
          <a:xfrm rot="20136069">
            <a:off x="3151256" y="888249"/>
            <a:ext cx="951004" cy="484103"/>
          </a:xfrm>
          <a:prstGeom prst="rect">
            <a:avLst/>
          </a:prstGeom>
          <a:noFill/>
          <a:ln>
            <a:noFill/>
          </a:ln>
        </p:spPr>
      </p:pic>
      <p:pic>
        <p:nvPicPr>
          <p:cNvPr id="9" name="図 8"/>
          <p:cNvPicPr>
            <a:picLocks noChangeAspect="1"/>
          </p:cNvPicPr>
          <p:nvPr/>
        </p:nvPicPr>
        <p:blipFill>
          <a:blip r:embed="rId4">
            <a:alphaModFix/>
          </a:blip>
          <a:srcRect/>
          <a:stretch>
            <a:fillRect/>
          </a:stretch>
        </p:blipFill>
        <p:spPr>
          <a:xfrm>
            <a:off x="-715564" y="2169361"/>
            <a:ext cx="2050094" cy="2237590"/>
          </a:xfrm>
          <a:prstGeom prst="rect">
            <a:avLst/>
          </a:prstGeom>
          <a:noFill/>
          <a:ln>
            <a:noFill/>
          </a:ln>
        </p:spPr>
      </p:pic>
      <p:sp>
        <p:nvSpPr>
          <p:cNvPr id="10" name="标题 1"/>
          <p:cNvSpPr txBox="1"/>
          <p:nvPr/>
        </p:nvSpPr>
        <p:spPr>
          <a:xfrm>
            <a:off x="3606005" y="4865496"/>
            <a:ext cx="4967290" cy="639053"/>
          </a:xfrm>
          <a:prstGeom prst="round2DiagRect">
            <a:avLst>
              <a:gd name="adj1" fmla="val 50000"/>
              <a:gd name="adj2" fmla="val 0"/>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3663089" y="4970598"/>
            <a:ext cx="4853122" cy="428849"/>
          </a:xfrm>
          <a:prstGeom prst="rect">
            <a:avLst/>
          </a:prstGeom>
          <a:noFill/>
          <a:ln>
            <a:noFill/>
          </a:ln>
        </p:spPr>
        <p:txBody>
          <a:bodyPr vert="horz" wrap="square" lIns="91440" tIns="45720" rIns="91440" bIns="45720" rtlCol="0" anchor="ctr"/>
          <a:lstStyle/>
          <a:p>
            <a:pPr algn="ctr"/>
            <a:r>
              <a:rPr kumimoji="1" lang="en-US" altLang="zh-CN" sz="1800">
                <a:ln w="12700">
                  <a:noFill/>
                </a:ln>
                <a:solidFill>
                  <a:srgbClr val="FFE8FF">
                    <a:alpha val="100000"/>
                  </a:srgbClr>
                </a:solidFill>
                <a:latin typeface="OPPOSans M"/>
                <a:ea typeface="OPPOSans M"/>
                <a:cs typeface="OPPOSans M"/>
              </a:rPr>
              <a:t>Here is where your presentation begins</a:t>
            </a:r>
            <a:endParaRPr kumimoji="1" lang="zh-CN" altLang="en-US"/>
          </a:p>
        </p:txBody>
      </p:sp>
      <p:sp>
        <p:nvSpPr>
          <p:cNvPr id="12" name="标题 1"/>
          <p:cNvSpPr txBox="1"/>
          <p:nvPr/>
        </p:nvSpPr>
        <p:spPr>
          <a:xfrm>
            <a:off x="1" y="6211636"/>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2">
                  <a:alpha val="53000"/>
                </a:schemeClr>
              </a:gs>
              <a:gs pos="100000">
                <a:schemeClr val="accent2"/>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13" name="図 12"/>
          <p:cNvPicPr>
            <a:picLocks noChangeAspect="1"/>
          </p:cNvPicPr>
          <p:nvPr/>
        </p:nvPicPr>
        <p:blipFill>
          <a:blip r:embed="rId5">
            <a:alphaModFix/>
          </a:blip>
          <a:srcRect/>
          <a:stretch>
            <a:fillRect/>
          </a:stretch>
        </p:blipFill>
        <p:spPr>
          <a:xfrm rot="974712">
            <a:off x="-138276" y="4446771"/>
            <a:ext cx="3231236" cy="2907561"/>
          </a:xfrm>
          <a:prstGeom prst="rect">
            <a:avLst/>
          </a:prstGeom>
          <a:noFill/>
          <a:ln>
            <a:noFill/>
          </a:ln>
        </p:spPr>
      </p:pic>
      <p:pic>
        <p:nvPicPr>
          <p:cNvPr id="14" name="図 13"/>
          <p:cNvPicPr>
            <a:picLocks noChangeAspect="1"/>
          </p:cNvPicPr>
          <p:nvPr/>
        </p:nvPicPr>
        <p:blipFill>
          <a:blip r:embed="rId6">
            <a:alphaModFix/>
          </a:blip>
          <a:srcRect/>
          <a:stretch>
            <a:fillRect/>
          </a:stretch>
        </p:blipFill>
        <p:spPr>
          <a:xfrm rot="1071004">
            <a:off x="9409234" y="4313971"/>
            <a:ext cx="3826881" cy="2840739"/>
          </a:xfrm>
          <a:prstGeom prst="rect">
            <a:avLst/>
          </a:prstGeom>
          <a:noFill/>
          <a:ln>
            <a:noFill/>
          </a:ln>
        </p:spPr>
      </p:pic>
      <p:sp>
        <p:nvSpPr>
          <p:cNvPr id="15" name="标题 1"/>
          <p:cNvSpPr txBox="1"/>
          <p:nvPr/>
        </p:nvSpPr>
        <p:spPr>
          <a:xfrm>
            <a:off x="1604635" y="1774196"/>
            <a:ext cx="8970031" cy="2822314"/>
          </a:xfrm>
          <a:prstGeom prst="rect">
            <a:avLst/>
          </a:prstGeom>
          <a:noFill/>
          <a:ln>
            <a:noFill/>
            <a:prstDash val="solid"/>
          </a:ln>
        </p:spPr>
        <p:txBody>
          <a:bodyPr vert="horz" wrap="square" lIns="91440" tIns="45720" rIns="91440" bIns="45720" rtlCol="0" anchor="ctr"/>
          <a:lstStyle/>
          <a:p>
            <a:pPr algn="ctr"/>
            <a:r>
              <a:rPr kumimoji="1" lang="en-US" altLang="zh-CN" sz="4600" dirty="0" err="1">
                <a:ln w="3175">
                  <a:solidFill>
                    <a:srgbClr val="0D0D0D">
                      <a:alpha val="100000"/>
                    </a:srgbClr>
                  </a:solidFill>
                </a:ln>
                <a:solidFill>
                  <a:srgbClr val="0D0D0D">
                    <a:alpha val="100000"/>
                  </a:srgbClr>
                </a:solidFill>
                <a:latin typeface="SourceHanSerifJP-Bold"/>
                <a:ea typeface="SourceHanSerifJP-Bold"/>
                <a:cs typeface="SourceHanSerifJP-Bold"/>
              </a:rPr>
              <a:t>タイピングゲームによる</a:t>
            </a:r>
            <a:endParaRPr kumimoji="1" lang="en-US" altLang="zh-CN" sz="4600" dirty="0">
              <a:ln w="3175">
                <a:solidFill>
                  <a:srgbClr val="0D0D0D">
                    <a:alpha val="100000"/>
                  </a:srgbClr>
                </a:solidFill>
              </a:ln>
              <a:solidFill>
                <a:srgbClr val="0D0D0D">
                  <a:alpha val="100000"/>
                </a:srgbClr>
              </a:solidFill>
              <a:latin typeface="SourceHanSerifJP-Bold"/>
              <a:ea typeface="SourceHanSerifJP-Bold"/>
              <a:cs typeface="SourceHanSerifJP-Bold"/>
            </a:endParaRPr>
          </a:p>
          <a:p>
            <a:pPr algn="ctr"/>
            <a:r>
              <a:rPr kumimoji="1" lang="en-US" altLang="zh-CN" sz="4600" dirty="0" err="1">
                <a:ln w="3175">
                  <a:solidFill>
                    <a:srgbClr val="0D0D0D">
                      <a:alpha val="100000"/>
                    </a:srgbClr>
                  </a:solidFill>
                </a:ln>
                <a:solidFill>
                  <a:srgbClr val="0D0D0D">
                    <a:alpha val="100000"/>
                  </a:srgbClr>
                </a:solidFill>
                <a:latin typeface="SourceHanSerifJP-Bold"/>
                <a:ea typeface="SourceHanSerifJP-Bold"/>
                <a:cs typeface="SourceHanSerifJP-Bold"/>
              </a:rPr>
              <a:t>子供たちの学び</a:t>
            </a:r>
            <a:endParaRPr kumimoji="1"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958987" y="1968137"/>
            <a:ext cx="1021080" cy="1021080"/>
          </a:xfrm>
          <a:prstGeom prst="ellipse">
            <a:avLst/>
          </a:prstGeom>
          <a:solidFill>
            <a:schemeClr val="bg1"/>
          </a:solidFill>
          <a:ln w="44450" cap="sq">
            <a:solidFill>
              <a:schemeClr val="accent1"/>
            </a:solidFill>
            <a:miter/>
          </a:ln>
          <a:effectLst>
            <a:outerShdw blurRad="190500" dist="63500" dir="2700000" sx="102000" sy="102000" algn="tl" rotWithShape="0">
              <a:srgbClr val="000000">
                <a:alpha val="10000"/>
              </a:srgb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1265011" y="2274161"/>
            <a:ext cx="409032" cy="409032"/>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tx1"/>
          </a:solidFill>
          <a:ln w="1860" cap="flat">
            <a:noFill/>
            <a:miter/>
          </a:ln>
        </p:spPr>
        <p:txBody>
          <a:bodyPr vert="horz" wrap="square" lIns="91440" tIns="45720" rIns="91440" bIns="45720" rtlCol="0" anchor="ctr"/>
          <a:lstStyle/>
          <a:p>
            <a:pPr algn="l"/>
            <a:endParaRPr kumimoji="1" lang="zh-CN" altLang="en-US"/>
          </a:p>
        </p:txBody>
      </p:sp>
      <p:sp>
        <p:nvSpPr>
          <p:cNvPr id="5" name="标题 1"/>
          <p:cNvSpPr txBox="1"/>
          <p:nvPr/>
        </p:nvSpPr>
        <p:spPr>
          <a:xfrm>
            <a:off x="2180634" y="1968137"/>
            <a:ext cx="4502105" cy="369332"/>
          </a:xfrm>
          <a:prstGeom prst="rect">
            <a:avLst/>
          </a:prstGeom>
          <a:noFill/>
          <a:ln>
            <a:noFill/>
          </a:ln>
        </p:spPr>
        <p:txBody>
          <a:bodyPr vert="horz" wrap="square" lIns="0" tIns="0" rIns="0" bIns="0" rtlCol="0" anchor="t"/>
          <a:lstStyle/>
          <a:p>
            <a:pPr algn="l"/>
            <a:r>
              <a:rPr kumimoji="1" lang="en-US" altLang="zh-CN" sz="1600">
                <a:ln w="12700">
                  <a:noFill/>
                </a:ln>
                <a:solidFill>
                  <a:srgbClr val="000000">
                    <a:alpha val="100000"/>
                  </a:srgbClr>
                </a:solidFill>
                <a:latin typeface="SourceHanSerifJP-Bold"/>
                <a:ea typeface="SourceHanSerifJP-Bold"/>
                <a:cs typeface="SourceHanSerifJP-Bold"/>
              </a:rPr>
              <a:t>JavaScriptの役割</a:t>
            </a:r>
            <a:endParaRPr kumimoji="1" lang="zh-CN" altLang="en-US"/>
          </a:p>
        </p:txBody>
      </p:sp>
      <p:sp>
        <p:nvSpPr>
          <p:cNvPr id="6" name="标题 1"/>
          <p:cNvSpPr txBox="1"/>
          <p:nvPr/>
        </p:nvSpPr>
        <p:spPr>
          <a:xfrm>
            <a:off x="2180634" y="2363786"/>
            <a:ext cx="4800011" cy="891346"/>
          </a:xfrm>
          <a:prstGeom prst="rect">
            <a:avLst/>
          </a:prstGeom>
          <a:noFill/>
          <a:ln>
            <a:noFill/>
          </a:ln>
        </p:spPr>
        <p:txBody>
          <a:bodyPr vert="horz" wrap="square" lIns="0" tIns="0" rIns="0" bIns="0" rtlCol="0" anchor="t"/>
          <a:lstStyle/>
          <a:p>
            <a:pPr algn="l"/>
            <a:r>
              <a:rPr kumimoji="1" lang="en-US" altLang="zh-CN" sz="1128">
                <a:ln w="12700">
                  <a:noFill/>
                </a:ln>
                <a:solidFill>
                  <a:srgbClr val="000000">
                    <a:alpha val="100000"/>
                  </a:srgbClr>
                </a:solidFill>
                <a:latin typeface="SourceHanSerifJP-Regular"/>
                <a:ea typeface="SourceHanSerifJP-Regular"/>
                <a:cs typeface="SourceHanSerifJP-Regular"/>
              </a:rPr>
              <a:t>このゲームは、主にJavaScriptを使用して開発されました。JavaScriptは、ゲームのロジックやインタラクションを実装するために使用されており、リアルタイムでの反応や動作を可能にしています。これは、ユーザー体験を向上させるために重要です。</a:t>
            </a:r>
            <a:endParaRPr kumimoji="1" lang="zh-CN" altLang="en-US"/>
          </a:p>
        </p:txBody>
      </p:sp>
      <p:sp>
        <p:nvSpPr>
          <p:cNvPr id="7" name="标题 1"/>
          <p:cNvSpPr txBox="1"/>
          <p:nvPr/>
        </p:nvSpPr>
        <p:spPr>
          <a:xfrm>
            <a:off x="958987" y="3458421"/>
            <a:ext cx="1021080" cy="1021080"/>
          </a:xfrm>
          <a:prstGeom prst="ellipse">
            <a:avLst/>
          </a:prstGeom>
          <a:gradFill>
            <a:gsLst>
              <a:gs pos="0">
                <a:schemeClr val="accent1">
                  <a:lumMod val="60000"/>
                  <a:lumOff val="40000"/>
                </a:schemeClr>
              </a:gs>
              <a:gs pos="87000">
                <a:schemeClr val="accent1"/>
              </a:gs>
            </a:gsLst>
            <a:path path="circle">
              <a:fillToRect r="100000" b="100000"/>
            </a:path>
            <a:tileRect l="-100000" t="-100000"/>
          </a:gradFill>
          <a:ln w="52255" cap="flat">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1265011" y="3799798"/>
            <a:ext cx="409032" cy="338327"/>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2180634" y="3458421"/>
            <a:ext cx="4502105" cy="369332"/>
          </a:xfrm>
          <a:prstGeom prst="rect">
            <a:avLst/>
          </a:prstGeom>
          <a:noFill/>
          <a:ln>
            <a:noFill/>
          </a:ln>
        </p:spPr>
        <p:txBody>
          <a:bodyPr vert="horz" wrap="square" lIns="0" tIns="0" rIns="0" bIns="0" rtlCol="0" anchor="t"/>
          <a:lstStyle/>
          <a:p>
            <a:pPr algn="l"/>
            <a:r>
              <a:rPr kumimoji="1" lang="en-US" altLang="zh-CN" sz="1600">
                <a:ln w="12700">
                  <a:noFill/>
                </a:ln>
                <a:solidFill>
                  <a:srgbClr val="000000">
                    <a:alpha val="100000"/>
                  </a:srgbClr>
                </a:solidFill>
                <a:latin typeface="SourceHanSerifJP-Bold"/>
                <a:ea typeface="SourceHanSerifJP-Bold"/>
                <a:cs typeface="SourceHanSerifJP-Bold"/>
              </a:rPr>
              <a:t>CSSによるデザイン</a:t>
            </a:r>
            <a:endParaRPr kumimoji="1" lang="zh-CN" altLang="en-US"/>
          </a:p>
        </p:txBody>
      </p:sp>
      <p:sp>
        <p:nvSpPr>
          <p:cNvPr id="10" name="标题 1"/>
          <p:cNvSpPr txBox="1"/>
          <p:nvPr/>
        </p:nvSpPr>
        <p:spPr>
          <a:xfrm>
            <a:off x="2180634" y="3854070"/>
            <a:ext cx="4800011" cy="891346"/>
          </a:xfrm>
          <a:prstGeom prst="rect">
            <a:avLst/>
          </a:prstGeom>
          <a:noFill/>
          <a:ln>
            <a:noFill/>
          </a:ln>
        </p:spPr>
        <p:txBody>
          <a:bodyPr vert="horz" wrap="square" lIns="0" tIns="0" rIns="0" bIns="0" rtlCol="0" anchor="t"/>
          <a:lstStyle/>
          <a:p>
            <a:pPr algn="l"/>
            <a:r>
              <a:rPr kumimoji="1" lang="en-US" altLang="zh-CN" sz="1400">
                <a:ln w="12700">
                  <a:noFill/>
                </a:ln>
                <a:solidFill>
                  <a:srgbClr val="000000">
                    <a:alpha val="100000"/>
                  </a:srgbClr>
                </a:solidFill>
                <a:latin typeface="SourceHanSerifJP-Regular"/>
                <a:ea typeface="SourceHanSerifJP-Regular"/>
                <a:cs typeface="SourceHanSerifJP-Regular"/>
              </a:rPr>
              <a:t>デザインとレイアウトはCSSを使用して整えられています。CSSを使うことで、ゲームの視覚的な要素をカスタマイズし、子供たちにとって魅力的で使いやすいインターフェースを提供します。</a:t>
            </a:r>
            <a:endParaRPr kumimoji="1" lang="zh-CN" altLang="en-US"/>
          </a:p>
        </p:txBody>
      </p:sp>
      <p:sp>
        <p:nvSpPr>
          <p:cNvPr id="11" name="标题 1"/>
          <p:cNvSpPr txBox="1"/>
          <p:nvPr/>
        </p:nvSpPr>
        <p:spPr>
          <a:xfrm>
            <a:off x="958987" y="4948705"/>
            <a:ext cx="1021080" cy="1021080"/>
          </a:xfrm>
          <a:prstGeom prst="ellipse">
            <a:avLst/>
          </a:prstGeom>
          <a:solidFill>
            <a:schemeClr val="bg1"/>
          </a:solidFill>
          <a:ln w="44450" cap="sq">
            <a:solidFill>
              <a:schemeClr val="accent1"/>
            </a:solidFill>
            <a:miter/>
          </a:ln>
          <a:effectLst>
            <a:outerShdw blurRad="190500" dist="63500" dir="2700000" sx="102000" sy="102000" algn="tl" rotWithShape="0">
              <a:srgbClr val="000000">
                <a:alpha val="10000"/>
              </a:srgb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1265011" y="5270054"/>
            <a:ext cx="409032" cy="378383"/>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tx1"/>
          </a:solidFill>
          <a:ln w="1860"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2180634" y="4948705"/>
            <a:ext cx="4502105" cy="369332"/>
          </a:xfrm>
          <a:prstGeom prst="rect">
            <a:avLst/>
          </a:prstGeom>
          <a:noFill/>
          <a:ln>
            <a:noFill/>
          </a:ln>
        </p:spPr>
        <p:txBody>
          <a:bodyPr vert="horz" wrap="square" lIns="0" tIns="0" rIns="0" bIns="0" rtlCol="0" anchor="t"/>
          <a:lstStyle/>
          <a:p>
            <a:pPr algn="l"/>
            <a:r>
              <a:rPr kumimoji="1" lang="en-US" altLang="zh-CN" sz="1600">
                <a:ln w="12700">
                  <a:noFill/>
                </a:ln>
                <a:solidFill>
                  <a:srgbClr val="000000">
                    <a:alpha val="100000"/>
                  </a:srgbClr>
                </a:solidFill>
                <a:latin typeface="SourceHanSerifJP-Bold"/>
                <a:ea typeface="SourceHanSerifJP-Bold"/>
                <a:cs typeface="SourceHanSerifJP-Bold"/>
              </a:rPr>
              <a:t>HTMLでの基礎構築</a:t>
            </a:r>
            <a:endParaRPr kumimoji="1" lang="zh-CN" altLang="en-US"/>
          </a:p>
        </p:txBody>
      </p:sp>
      <p:sp>
        <p:nvSpPr>
          <p:cNvPr id="14" name="标题 1"/>
          <p:cNvSpPr txBox="1"/>
          <p:nvPr/>
        </p:nvSpPr>
        <p:spPr>
          <a:xfrm>
            <a:off x="2180634" y="5344354"/>
            <a:ext cx="4800011" cy="891346"/>
          </a:xfrm>
          <a:prstGeom prst="rect">
            <a:avLst/>
          </a:prstGeom>
          <a:noFill/>
          <a:ln>
            <a:noFill/>
          </a:ln>
        </p:spPr>
        <p:txBody>
          <a:bodyPr vert="horz" wrap="square" lIns="0" tIns="0" rIns="0" bIns="0" rtlCol="0" anchor="t"/>
          <a:lstStyle/>
          <a:p>
            <a:pPr algn="l"/>
            <a:r>
              <a:rPr kumimoji="1" lang="en-US" altLang="zh-CN" sz="1400">
                <a:ln w="12700">
                  <a:noFill/>
                </a:ln>
                <a:solidFill>
                  <a:srgbClr val="000000">
                    <a:alpha val="100000"/>
                  </a:srgbClr>
                </a:solidFill>
                <a:latin typeface="SourceHanSerifJP-Regular"/>
                <a:ea typeface="SourceHanSerifJP-Regular"/>
                <a:cs typeface="SourceHanSerifJP-Regular"/>
              </a:rPr>
              <a:t>ゲームの基本的な構造はHTMLで作成されています。HTMLは、ウェブページの骨組みを形成する言語であり、コンテンツの配置や表示を円滑に進めるために不可欠です。</a:t>
            </a:r>
            <a:endParaRPr kumimoji="1" lang="zh-CN" altLang="en-US"/>
          </a:p>
        </p:txBody>
      </p:sp>
      <p:sp>
        <p:nvSpPr>
          <p:cNvPr id="16"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ゲームの開発技術</a:t>
            </a:r>
            <a:endParaRPr kumimoji="1" lang="zh-CN" altLang="en-US"/>
          </a:p>
        </p:txBody>
      </p:sp>
      <p:sp>
        <p:nvSpPr>
          <p:cNvPr id="18"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pic>
        <p:nvPicPr>
          <p:cNvPr id="21" name="図 20" descr="コンピューターに向かっているビジネスパーソン">
            <a:extLst>
              <a:ext uri="{FF2B5EF4-FFF2-40B4-BE49-F238E27FC236}">
                <a16:creationId xmlns:a16="http://schemas.microsoft.com/office/drawing/2014/main" id="{2274FCF8-5BB2-4773-9185-E55D1D6819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1732" y="2152803"/>
            <a:ext cx="4571274" cy="380173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3797300" y="2717800"/>
            <a:ext cx="63500" cy="863600"/>
          </a:xfrm>
          <a:prstGeom prst="rect">
            <a:avLst/>
          </a:prstGeom>
          <a:solidFill>
            <a:schemeClr val="accent3"/>
          </a:solidFill>
        </p:spPr>
        <p:txBody>
          <a:bodyPr vert="horz" wrap="square" lIns="0" tIns="0" rIns="0" bIns="0" rtlCol="0" anchor="ctr"/>
          <a:lstStyle/>
          <a:p>
            <a:pPr algn="ctr"/>
            <a:endParaRPr kumimoji="1" lang="zh-CN" altLang="en-US"/>
          </a:p>
        </p:txBody>
      </p:sp>
      <p:sp>
        <p:nvSpPr>
          <p:cNvPr id="4" name="标题 1"/>
          <p:cNvSpPr txBox="1"/>
          <p:nvPr/>
        </p:nvSpPr>
        <p:spPr>
          <a:xfrm>
            <a:off x="8450548" y="2565400"/>
            <a:ext cx="63500" cy="863600"/>
          </a:xfrm>
          <a:prstGeom prst="rect">
            <a:avLst/>
          </a:prstGeom>
          <a:solidFill>
            <a:schemeClr val="accent2"/>
          </a:solidFill>
        </p:spPr>
        <p:txBody>
          <a:bodyPr vert="horz" wrap="square" lIns="0" tIns="0" rIns="0" bIns="0" rtlCol="0" anchor="ctr"/>
          <a:lstStyle/>
          <a:p>
            <a:pPr algn="ctr"/>
            <a:endParaRPr kumimoji="1" lang="zh-CN" altLang="en-US"/>
          </a:p>
        </p:txBody>
      </p:sp>
      <p:sp>
        <p:nvSpPr>
          <p:cNvPr id="5" name="标题 1"/>
          <p:cNvSpPr txBox="1"/>
          <p:nvPr/>
        </p:nvSpPr>
        <p:spPr>
          <a:xfrm rot="10800000">
            <a:off x="4" y="2501282"/>
            <a:ext cx="1594225" cy="842652"/>
          </a:xfrm>
          <a:custGeom>
            <a:avLst/>
            <a:gdLst>
              <a:gd name="connsiteX0" fmla="*/ 2708486 w 4178298"/>
              <a:gd name="connsiteY0" fmla="*/ 0 h 2488819"/>
              <a:gd name="connsiteX1" fmla="*/ 3303178 w 4178298"/>
              <a:gd name="connsiteY1" fmla="*/ 0 h 2488819"/>
              <a:gd name="connsiteX2" fmla="*/ 4178298 w 4178298"/>
              <a:gd name="connsiteY2" fmla="*/ 0 h 2488819"/>
              <a:gd name="connsiteX3" fmla="*/ 4178298 w 4178298"/>
              <a:gd name="connsiteY3" fmla="*/ 1054488 h 2488819"/>
              <a:gd name="connsiteX4" fmla="*/ 3339580 w 4178298"/>
              <a:gd name="connsiteY4" fmla="*/ 1054488 h 2488819"/>
              <a:gd name="connsiteX5" fmla="*/ 3339580 w 4178298"/>
              <a:gd name="connsiteY5" fmla="*/ 1055375 h 2488819"/>
              <a:gd name="connsiteX6" fmla="*/ 3322004 w 4178298"/>
              <a:gd name="connsiteY6" fmla="*/ 1054488 h 2488819"/>
              <a:gd name="connsiteX7" fmla="*/ 3321964 w 4178298"/>
              <a:gd name="connsiteY7" fmla="*/ 1054488 h 2488819"/>
              <a:gd name="connsiteX8" fmla="*/ 3205619 w 4178298"/>
              <a:gd name="connsiteY8" fmla="*/ 1060363 h 2488819"/>
              <a:gd name="connsiteX9" fmla="*/ 2517218 w 4178298"/>
              <a:gd name="connsiteY9" fmla="*/ 1387832 h 2488819"/>
              <a:gd name="connsiteX10" fmla="*/ 2489721 w 4178298"/>
              <a:gd name="connsiteY10" fmla="*/ 1418087 h 2488819"/>
              <a:gd name="connsiteX11" fmla="*/ 2484610 w 4178298"/>
              <a:gd name="connsiteY11" fmla="*/ 1418087 h 2488819"/>
              <a:gd name="connsiteX12" fmla="*/ 2388970 w 4178298"/>
              <a:gd name="connsiteY12" fmla="*/ 1520905 h 2488819"/>
              <a:gd name="connsiteX13" fmla="*/ 1307864 w 4178298"/>
              <a:gd name="connsiteY13" fmla="*/ 2229576 h 2488819"/>
              <a:gd name="connsiteX14" fmla="*/ 1073600 w 4178298"/>
              <a:gd name="connsiteY14" fmla="*/ 2313265 h 2488819"/>
              <a:gd name="connsiteX15" fmla="*/ 1073600 w 4178298"/>
              <a:gd name="connsiteY15" fmla="*/ 2318858 h 2488819"/>
              <a:gd name="connsiteX16" fmla="*/ 846752 w 4178298"/>
              <a:gd name="connsiteY16" fmla="*/ 2385551 h 2488819"/>
              <a:gd name="connsiteX17" fmla="*/ 434211 w 4178298"/>
              <a:gd name="connsiteY17" fmla="*/ 2462479 h 2488819"/>
              <a:gd name="connsiteX18" fmla="*/ 353421 w 4178298"/>
              <a:gd name="connsiteY18" fmla="*/ 2469970 h 2488819"/>
              <a:gd name="connsiteX19" fmla="*/ 338631 w 4178298"/>
              <a:gd name="connsiteY19" fmla="*/ 2471807 h 2488819"/>
              <a:gd name="connsiteX20" fmla="*/ 313322 w 4178298"/>
              <a:gd name="connsiteY20" fmla="*/ 2473688 h 2488819"/>
              <a:gd name="connsiteX21" fmla="*/ 221863 w 4178298"/>
              <a:gd name="connsiteY21" fmla="*/ 2482169 h 2488819"/>
              <a:gd name="connsiteX22" fmla="*/ 183212 w 4178298"/>
              <a:gd name="connsiteY22" fmla="*/ 2483359 h 2488819"/>
              <a:gd name="connsiteX23" fmla="*/ 167432 w 4178298"/>
              <a:gd name="connsiteY23" fmla="*/ 2484532 h 2488819"/>
              <a:gd name="connsiteX24" fmla="*/ 54603 w 4178298"/>
              <a:gd name="connsiteY24" fmla="*/ 2487321 h 2488819"/>
              <a:gd name="connsiteX25" fmla="*/ 5986 w 4178298"/>
              <a:gd name="connsiteY25" fmla="*/ 2488819 h 2488819"/>
              <a:gd name="connsiteX26" fmla="*/ 0 w 4178298"/>
              <a:gd name="connsiteY26" fmla="*/ 2488671 h 2488819"/>
              <a:gd name="connsiteX27" fmla="*/ 0 w 4178298"/>
              <a:gd name="connsiteY27" fmla="*/ 1430370 h 2488819"/>
              <a:gd name="connsiteX28" fmla="*/ 22797 w 4178298"/>
              <a:gd name="connsiteY28" fmla="*/ 1429676 h 2488819"/>
              <a:gd name="connsiteX29" fmla="*/ 206975 w 4178298"/>
              <a:gd name="connsiteY29" fmla="*/ 1420086 h 2488819"/>
              <a:gd name="connsiteX30" fmla="*/ 287025 w 4178298"/>
              <a:gd name="connsiteY30" fmla="*/ 1412759 h 2488819"/>
              <a:gd name="connsiteX31" fmla="*/ 303921 w 4178298"/>
              <a:gd name="connsiteY31" fmla="*/ 1410172 h 2488819"/>
              <a:gd name="connsiteX32" fmla="*/ 439009 w 4178298"/>
              <a:gd name="connsiteY32" fmla="*/ 1388904 h 2488819"/>
              <a:gd name="connsiteX33" fmla="*/ 569473 w 4178298"/>
              <a:gd name="connsiteY33" fmla="*/ 1360776 h 2488819"/>
              <a:gd name="connsiteX34" fmla="*/ 1925193 w 4178298"/>
              <a:gd name="connsiteY34" fmla="*/ 447965 h 2488819"/>
              <a:gd name="connsiteX35" fmla="*/ 1940489 w 4178298"/>
              <a:gd name="connsiteY35" fmla="*/ 425469 h 2488819"/>
              <a:gd name="connsiteX36" fmla="*/ 2026728 w 4178298"/>
              <a:gd name="connsiteY36" fmla="*/ 320945 h 2488819"/>
              <a:gd name="connsiteX37" fmla="*/ 2602125 w 4178298"/>
              <a:gd name="connsiteY37" fmla="*/ 10723 h 2488819"/>
              <a:gd name="connsiteX38" fmla="*/ 2708486 w 4178298"/>
              <a:gd name="connsiteY38" fmla="*/ 0 h 2488819"/>
            </a:gdLst>
            <a:ahLst/>
            <a:cxnLst/>
            <a:rect l="l" t="t" r="r" b="b"/>
            <a:pathLst>
              <a:path w="4178298" h="2488819">
                <a:moveTo>
                  <a:pt x="2708486" y="0"/>
                </a:moveTo>
                <a:lnTo>
                  <a:pt x="3303178" y="0"/>
                </a:lnTo>
                <a:lnTo>
                  <a:pt x="4178298" y="0"/>
                </a:lnTo>
                <a:lnTo>
                  <a:pt x="4178298" y="1054488"/>
                </a:lnTo>
                <a:lnTo>
                  <a:pt x="3339580" y="1054488"/>
                </a:lnTo>
                <a:lnTo>
                  <a:pt x="3339580" y="1055375"/>
                </a:lnTo>
                <a:lnTo>
                  <a:pt x="3322004" y="1054488"/>
                </a:lnTo>
                <a:lnTo>
                  <a:pt x="3321964" y="1054488"/>
                </a:lnTo>
                <a:lnTo>
                  <a:pt x="3205619" y="1060363"/>
                </a:lnTo>
                <a:cubicBezTo>
                  <a:pt x="2937800" y="1087561"/>
                  <a:pt x="2697432" y="1207619"/>
                  <a:pt x="2517218" y="1387832"/>
                </a:cubicBezTo>
                <a:lnTo>
                  <a:pt x="2489721" y="1418087"/>
                </a:lnTo>
                <a:lnTo>
                  <a:pt x="2484610" y="1418087"/>
                </a:lnTo>
                <a:lnTo>
                  <a:pt x="2388970" y="1520905"/>
                </a:lnTo>
                <a:cubicBezTo>
                  <a:pt x="2078901" y="1820524"/>
                  <a:pt x="1712778" y="2062503"/>
                  <a:pt x="1307864" y="2229576"/>
                </a:cubicBezTo>
                <a:lnTo>
                  <a:pt x="1073600" y="2313265"/>
                </a:lnTo>
                <a:lnTo>
                  <a:pt x="1073600" y="2318858"/>
                </a:lnTo>
                <a:lnTo>
                  <a:pt x="846752" y="2385551"/>
                </a:lnTo>
                <a:cubicBezTo>
                  <a:pt x="712201" y="2419276"/>
                  <a:pt x="574513" y="2445093"/>
                  <a:pt x="434211" y="2462479"/>
                </a:cubicBezTo>
                <a:lnTo>
                  <a:pt x="353421" y="2469970"/>
                </a:lnTo>
                <a:lnTo>
                  <a:pt x="338631" y="2471807"/>
                </a:lnTo>
                <a:lnTo>
                  <a:pt x="313322" y="2473688"/>
                </a:lnTo>
                <a:lnTo>
                  <a:pt x="221863" y="2482169"/>
                </a:lnTo>
                <a:lnTo>
                  <a:pt x="183212" y="2483359"/>
                </a:lnTo>
                <a:lnTo>
                  <a:pt x="167432" y="2484532"/>
                </a:lnTo>
                <a:lnTo>
                  <a:pt x="54603" y="2487321"/>
                </a:lnTo>
                <a:lnTo>
                  <a:pt x="5986" y="2488819"/>
                </a:lnTo>
                <a:lnTo>
                  <a:pt x="0" y="2488671"/>
                </a:lnTo>
                <a:lnTo>
                  <a:pt x="0" y="1430370"/>
                </a:lnTo>
                <a:lnTo>
                  <a:pt x="22797" y="1429676"/>
                </a:lnTo>
                <a:lnTo>
                  <a:pt x="206975" y="1420086"/>
                </a:lnTo>
                <a:lnTo>
                  <a:pt x="287025" y="1412759"/>
                </a:lnTo>
                <a:lnTo>
                  <a:pt x="303921" y="1410172"/>
                </a:lnTo>
                <a:lnTo>
                  <a:pt x="439009" y="1388904"/>
                </a:lnTo>
                <a:lnTo>
                  <a:pt x="569473" y="1360776"/>
                </a:lnTo>
                <a:cubicBezTo>
                  <a:pt x="1122409" y="1224013"/>
                  <a:pt x="1599408" y="894651"/>
                  <a:pt x="1925193" y="447965"/>
                </a:cubicBezTo>
                <a:lnTo>
                  <a:pt x="1940489" y="425469"/>
                </a:lnTo>
                <a:lnTo>
                  <a:pt x="2026728" y="320945"/>
                </a:lnTo>
                <a:cubicBezTo>
                  <a:pt x="2181196" y="166476"/>
                  <a:pt x="2379860" y="56205"/>
                  <a:pt x="2602125" y="10723"/>
                </a:cubicBezTo>
                <a:lnTo>
                  <a:pt x="2708486" y="0"/>
                </a:lnTo>
                <a:close/>
              </a:path>
            </a:pathLst>
          </a:custGeom>
          <a:solidFill>
            <a:schemeClr val="bg1">
              <a:lumMod val="95000"/>
            </a:schemeClr>
          </a:solidFill>
          <a:ln w="762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 y="1520198"/>
            <a:ext cx="1594225" cy="842652"/>
          </a:xfrm>
          <a:custGeom>
            <a:avLst/>
            <a:gdLst>
              <a:gd name="connsiteX0" fmla="*/ 2708486 w 4178298"/>
              <a:gd name="connsiteY0" fmla="*/ 0 h 2488819"/>
              <a:gd name="connsiteX1" fmla="*/ 3303178 w 4178298"/>
              <a:gd name="connsiteY1" fmla="*/ 0 h 2488819"/>
              <a:gd name="connsiteX2" fmla="*/ 4178298 w 4178298"/>
              <a:gd name="connsiteY2" fmla="*/ 0 h 2488819"/>
              <a:gd name="connsiteX3" fmla="*/ 4178298 w 4178298"/>
              <a:gd name="connsiteY3" fmla="*/ 1054488 h 2488819"/>
              <a:gd name="connsiteX4" fmla="*/ 3339580 w 4178298"/>
              <a:gd name="connsiteY4" fmla="*/ 1054488 h 2488819"/>
              <a:gd name="connsiteX5" fmla="*/ 3339580 w 4178298"/>
              <a:gd name="connsiteY5" fmla="*/ 1055375 h 2488819"/>
              <a:gd name="connsiteX6" fmla="*/ 3322004 w 4178298"/>
              <a:gd name="connsiteY6" fmla="*/ 1054488 h 2488819"/>
              <a:gd name="connsiteX7" fmla="*/ 3321964 w 4178298"/>
              <a:gd name="connsiteY7" fmla="*/ 1054488 h 2488819"/>
              <a:gd name="connsiteX8" fmla="*/ 3205619 w 4178298"/>
              <a:gd name="connsiteY8" fmla="*/ 1060363 h 2488819"/>
              <a:gd name="connsiteX9" fmla="*/ 2517218 w 4178298"/>
              <a:gd name="connsiteY9" fmla="*/ 1387832 h 2488819"/>
              <a:gd name="connsiteX10" fmla="*/ 2489721 w 4178298"/>
              <a:gd name="connsiteY10" fmla="*/ 1418087 h 2488819"/>
              <a:gd name="connsiteX11" fmla="*/ 2484610 w 4178298"/>
              <a:gd name="connsiteY11" fmla="*/ 1418087 h 2488819"/>
              <a:gd name="connsiteX12" fmla="*/ 2388970 w 4178298"/>
              <a:gd name="connsiteY12" fmla="*/ 1520905 h 2488819"/>
              <a:gd name="connsiteX13" fmla="*/ 1307864 w 4178298"/>
              <a:gd name="connsiteY13" fmla="*/ 2229576 h 2488819"/>
              <a:gd name="connsiteX14" fmla="*/ 1073600 w 4178298"/>
              <a:gd name="connsiteY14" fmla="*/ 2313265 h 2488819"/>
              <a:gd name="connsiteX15" fmla="*/ 1073600 w 4178298"/>
              <a:gd name="connsiteY15" fmla="*/ 2318858 h 2488819"/>
              <a:gd name="connsiteX16" fmla="*/ 846752 w 4178298"/>
              <a:gd name="connsiteY16" fmla="*/ 2385551 h 2488819"/>
              <a:gd name="connsiteX17" fmla="*/ 434211 w 4178298"/>
              <a:gd name="connsiteY17" fmla="*/ 2462479 h 2488819"/>
              <a:gd name="connsiteX18" fmla="*/ 353421 w 4178298"/>
              <a:gd name="connsiteY18" fmla="*/ 2469970 h 2488819"/>
              <a:gd name="connsiteX19" fmla="*/ 338631 w 4178298"/>
              <a:gd name="connsiteY19" fmla="*/ 2471807 h 2488819"/>
              <a:gd name="connsiteX20" fmla="*/ 313322 w 4178298"/>
              <a:gd name="connsiteY20" fmla="*/ 2473688 h 2488819"/>
              <a:gd name="connsiteX21" fmla="*/ 221863 w 4178298"/>
              <a:gd name="connsiteY21" fmla="*/ 2482169 h 2488819"/>
              <a:gd name="connsiteX22" fmla="*/ 183212 w 4178298"/>
              <a:gd name="connsiteY22" fmla="*/ 2483359 h 2488819"/>
              <a:gd name="connsiteX23" fmla="*/ 167432 w 4178298"/>
              <a:gd name="connsiteY23" fmla="*/ 2484532 h 2488819"/>
              <a:gd name="connsiteX24" fmla="*/ 54603 w 4178298"/>
              <a:gd name="connsiteY24" fmla="*/ 2487321 h 2488819"/>
              <a:gd name="connsiteX25" fmla="*/ 5986 w 4178298"/>
              <a:gd name="connsiteY25" fmla="*/ 2488819 h 2488819"/>
              <a:gd name="connsiteX26" fmla="*/ 0 w 4178298"/>
              <a:gd name="connsiteY26" fmla="*/ 2488671 h 2488819"/>
              <a:gd name="connsiteX27" fmla="*/ 0 w 4178298"/>
              <a:gd name="connsiteY27" fmla="*/ 1430370 h 2488819"/>
              <a:gd name="connsiteX28" fmla="*/ 22797 w 4178298"/>
              <a:gd name="connsiteY28" fmla="*/ 1429676 h 2488819"/>
              <a:gd name="connsiteX29" fmla="*/ 206975 w 4178298"/>
              <a:gd name="connsiteY29" fmla="*/ 1420086 h 2488819"/>
              <a:gd name="connsiteX30" fmla="*/ 287025 w 4178298"/>
              <a:gd name="connsiteY30" fmla="*/ 1412759 h 2488819"/>
              <a:gd name="connsiteX31" fmla="*/ 303921 w 4178298"/>
              <a:gd name="connsiteY31" fmla="*/ 1410172 h 2488819"/>
              <a:gd name="connsiteX32" fmla="*/ 439009 w 4178298"/>
              <a:gd name="connsiteY32" fmla="*/ 1388904 h 2488819"/>
              <a:gd name="connsiteX33" fmla="*/ 569473 w 4178298"/>
              <a:gd name="connsiteY33" fmla="*/ 1360776 h 2488819"/>
              <a:gd name="connsiteX34" fmla="*/ 1925193 w 4178298"/>
              <a:gd name="connsiteY34" fmla="*/ 447965 h 2488819"/>
              <a:gd name="connsiteX35" fmla="*/ 1940489 w 4178298"/>
              <a:gd name="connsiteY35" fmla="*/ 425469 h 2488819"/>
              <a:gd name="connsiteX36" fmla="*/ 2026728 w 4178298"/>
              <a:gd name="connsiteY36" fmla="*/ 320945 h 2488819"/>
              <a:gd name="connsiteX37" fmla="*/ 2602125 w 4178298"/>
              <a:gd name="connsiteY37" fmla="*/ 10723 h 2488819"/>
              <a:gd name="connsiteX38" fmla="*/ 2708486 w 4178298"/>
              <a:gd name="connsiteY38" fmla="*/ 0 h 2488819"/>
            </a:gdLst>
            <a:ahLst/>
            <a:cxnLst/>
            <a:rect l="l" t="t" r="r" b="b"/>
            <a:pathLst>
              <a:path w="4178298" h="2488819">
                <a:moveTo>
                  <a:pt x="2708486" y="0"/>
                </a:moveTo>
                <a:lnTo>
                  <a:pt x="3303178" y="0"/>
                </a:lnTo>
                <a:lnTo>
                  <a:pt x="4178298" y="0"/>
                </a:lnTo>
                <a:lnTo>
                  <a:pt x="4178298" y="1054488"/>
                </a:lnTo>
                <a:lnTo>
                  <a:pt x="3339580" y="1054488"/>
                </a:lnTo>
                <a:lnTo>
                  <a:pt x="3339580" y="1055375"/>
                </a:lnTo>
                <a:lnTo>
                  <a:pt x="3322004" y="1054488"/>
                </a:lnTo>
                <a:lnTo>
                  <a:pt x="3321964" y="1054488"/>
                </a:lnTo>
                <a:lnTo>
                  <a:pt x="3205619" y="1060363"/>
                </a:lnTo>
                <a:cubicBezTo>
                  <a:pt x="2937800" y="1087561"/>
                  <a:pt x="2697432" y="1207619"/>
                  <a:pt x="2517218" y="1387832"/>
                </a:cubicBezTo>
                <a:lnTo>
                  <a:pt x="2489721" y="1418087"/>
                </a:lnTo>
                <a:lnTo>
                  <a:pt x="2484610" y="1418087"/>
                </a:lnTo>
                <a:lnTo>
                  <a:pt x="2388970" y="1520905"/>
                </a:lnTo>
                <a:cubicBezTo>
                  <a:pt x="2078901" y="1820524"/>
                  <a:pt x="1712778" y="2062503"/>
                  <a:pt x="1307864" y="2229576"/>
                </a:cubicBezTo>
                <a:lnTo>
                  <a:pt x="1073600" y="2313265"/>
                </a:lnTo>
                <a:lnTo>
                  <a:pt x="1073600" y="2318858"/>
                </a:lnTo>
                <a:lnTo>
                  <a:pt x="846752" y="2385551"/>
                </a:lnTo>
                <a:cubicBezTo>
                  <a:pt x="712201" y="2419276"/>
                  <a:pt x="574513" y="2445093"/>
                  <a:pt x="434211" y="2462479"/>
                </a:cubicBezTo>
                <a:lnTo>
                  <a:pt x="353421" y="2469970"/>
                </a:lnTo>
                <a:lnTo>
                  <a:pt x="338631" y="2471807"/>
                </a:lnTo>
                <a:lnTo>
                  <a:pt x="313322" y="2473688"/>
                </a:lnTo>
                <a:lnTo>
                  <a:pt x="221863" y="2482169"/>
                </a:lnTo>
                <a:lnTo>
                  <a:pt x="183212" y="2483359"/>
                </a:lnTo>
                <a:lnTo>
                  <a:pt x="167432" y="2484532"/>
                </a:lnTo>
                <a:lnTo>
                  <a:pt x="54603" y="2487321"/>
                </a:lnTo>
                <a:lnTo>
                  <a:pt x="5986" y="2488819"/>
                </a:lnTo>
                <a:lnTo>
                  <a:pt x="0" y="2488671"/>
                </a:lnTo>
                <a:lnTo>
                  <a:pt x="0" y="1430370"/>
                </a:lnTo>
                <a:lnTo>
                  <a:pt x="22797" y="1429676"/>
                </a:lnTo>
                <a:lnTo>
                  <a:pt x="206975" y="1420086"/>
                </a:lnTo>
                <a:lnTo>
                  <a:pt x="287025" y="1412759"/>
                </a:lnTo>
                <a:lnTo>
                  <a:pt x="303921" y="1410172"/>
                </a:lnTo>
                <a:lnTo>
                  <a:pt x="439009" y="1388904"/>
                </a:lnTo>
                <a:lnTo>
                  <a:pt x="569473" y="1360776"/>
                </a:lnTo>
                <a:cubicBezTo>
                  <a:pt x="1122409" y="1224013"/>
                  <a:pt x="1599408" y="894651"/>
                  <a:pt x="1925193" y="447965"/>
                </a:cubicBezTo>
                <a:lnTo>
                  <a:pt x="1940489" y="425469"/>
                </a:lnTo>
                <a:lnTo>
                  <a:pt x="2026728" y="320945"/>
                </a:lnTo>
                <a:cubicBezTo>
                  <a:pt x="2181196" y="166476"/>
                  <a:pt x="2379860" y="56205"/>
                  <a:pt x="2602125" y="10723"/>
                </a:cubicBezTo>
                <a:lnTo>
                  <a:pt x="2708486" y="0"/>
                </a:lnTo>
                <a:close/>
              </a:path>
            </a:pathLst>
          </a:custGeom>
          <a:solidFill>
            <a:schemeClr val="bg1">
              <a:lumMod val="95000"/>
            </a:schemeClr>
          </a:solidFill>
          <a:ln w="762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0800000">
            <a:off x="1" y="2013291"/>
            <a:ext cx="1594225" cy="842652"/>
          </a:xfrm>
          <a:custGeom>
            <a:avLst/>
            <a:gdLst>
              <a:gd name="connsiteX0" fmla="*/ 2708486 w 4178298"/>
              <a:gd name="connsiteY0" fmla="*/ 0 h 2488819"/>
              <a:gd name="connsiteX1" fmla="*/ 3303178 w 4178298"/>
              <a:gd name="connsiteY1" fmla="*/ 0 h 2488819"/>
              <a:gd name="connsiteX2" fmla="*/ 4178298 w 4178298"/>
              <a:gd name="connsiteY2" fmla="*/ 0 h 2488819"/>
              <a:gd name="connsiteX3" fmla="*/ 4178298 w 4178298"/>
              <a:gd name="connsiteY3" fmla="*/ 1054488 h 2488819"/>
              <a:gd name="connsiteX4" fmla="*/ 3339580 w 4178298"/>
              <a:gd name="connsiteY4" fmla="*/ 1054488 h 2488819"/>
              <a:gd name="connsiteX5" fmla="*/ 3339580 w 4178298"/>
              <a:gd name="connsiteY5" fmla="*/ 1055375 h 2488819"/>
              <a:gd name="connsiteX6" fmla="*/ 3322004 w 4178298"/>
              <a:gd name="connsiteY6" fmla="*/ 1054488 h 2488819"/>
              <a:gd name="connsiteX7" fmla="*/ 3321964 w 4178298"/>
              <a:gd name="connsiteY7" fmla="*/ 1054488 h 2488819"/>
              <a:gd name="connsiteX8" fmla="*/ 3205619 w 4178298"/>
              <a:gd name="connsiteY8" fmla="*/ 1060363 h 2488819"/>
              <a:gd name="connsiteX9" fmla="*/ 2517218 w 4178298"/>
              <a:gd name="connsiteY9" fmla="*/ 1387832 h 2488819"/>
              <a:gd name="connsiteX10" fmla="*/ 2489721 w 4178298"/>
              <a:gd name="connsiteY10" fmla="*/ 1418087 h 2488819"/>
              <a:gd name="connsiteX11" fmla="*/ 2484610 w 4178298"/>
              <a:gd name="connsiteY11" fmla="*/ 1418087 h 2488819"/>
              <a:gd name="connsiteX12" fmla="*/ 2388970 w 4178298"/>
              <a:gd name="connsiteY12" fmla="*/ 1520905 h 2488819"/>
              <a:gd name="connsiteX13" fmla="*/ 1307864 w 4178298"/>
              <a:gd name="connsiteY13" fmla="*/ 2229576 h 2488819"/>
              <a:gd name="connsiteX14" fmla="*/ 1073600 w 4178298"/>
              <a:gd name="connsiteY14" fmla="*/ 2313265 h 2488819"/>
              <a:gd name="connsiteX15" fmla="*/ 1073600 w 4178298"/>
              <a:gd name="connsiteY15" fmla="*/ 2318858 h 2488819"/>
              <a:gd name="connsiteX16" fmla="*/ 846752 w 4178298"/>
              <a:gd name="connsiteY16" fmla="*/ 2385551 h 2488819"/>
              <a:gd name="connsiteX17" fmla="*/ 434211 w 4178298"/>
              <a:gd name="connsiteY17" fmla="*/ 2462479 h 2488819"/>
              <a:gd name="connsiteX18" fmla="*/ 353421 w 4178298"/>
              <a:gd name="connsiteY18" fmla="*/ 2469970 h 2488819"/>
              <a:gd name="connsiteX19" fmla="*/ 338631 w 4178298"/>
              <a:gd name="connsiteY19" fmla="*/ 2471807 h 2488819"/>
              <a:gd name="connsiteX20" fmla="*/ 313322 w 4178298"/>
              <a:gd name="connsiteY20" fmla="*/ 2473688 h 2488819"/>
              <a:gd name="connsiteX21" fmla="*/ 221863 w 4178298"/>
              <a:gd name="connsiteY21" fmla="*/ 2482169 h 2488819"/>
              <a:gd name="connsiteX22" fmla="*/ 183212 w 4178298"/>
              <a:gd name="connsiteY22" fmla="*/ 2483359 h 2488819"/>
              <a:gd name="connsiteX23" fmla="*/ 167432 w 4178298"/>
              <a:gd name="connsiteY23" fmla="*/ 2484532 h 2488819"/>
              <a:gd name="connsiteX24" fmla="*/ 54603 w 4178298"/>
              <a:gd name="connsiteY24" fmla="*/ 2487321 h 2488819"/>
              <a:gd name="connsiteX25" fmla="*/ 5986 w 4178298"/>
              <a:gd name="connsiteY25" fmla="*/ 2488819 h 2488819"/>
              <a:gd name="connsiteX26" fmla="*/ 0 w 4178298"/>
              <a:gd name="connsiteY26" fmla="*/ 2488671 h 2488819"/>
              <a:gd name="connsiteX27" fmla="*/ 0 w 4178298"/>
              <a:gd name="connsiteY27" fmla="*/ 1430370 h 2488819"/>
              <a:gd name="connsiteX28" fmla="*/ 22797 w 4178298"/>
              <a:gd name="connsiteY28" fmla="*/ 1429676 h 2488819"/>
              <a:gd name="connsiteX29" fmla="*/ 206975 w 4178298"/>
              <a:gd name="connsiteY29" fmla="*/ 1420086 h 2488819"/>
              <a:gd name="connsiteX30" fmla="*/ 287025 w 4178298"/>
              <a:gd name="connsiteY30" fmla="*/ 1412759 h 2488819"/>
              <a:gd name="connsiteX31" fmla="*/ 303921 w 4178298"/>
              <a:gd name="connsiteY31" fmla="*/ 1410172 h 2488819"/>
              <a:gd name="connsiteX32" fmla="*/ 439009 w 4178298"/>
              <a:gd name="connsiteY32" fmla="*/ 1388904 h 2488819"/>
              <a:gd name="connsiteX33" fmla="*/ 569473 w 4178298"/>
              <a:gd name="connsiteY33" fmla="*/ 1360776 h 2488819"/>
              <a:gd name="connsiteX34" fmla="*/ 1925193 w 4178298"/>
              <a:gd name="connsiteY34" fmla="*/ 447965 h 2488819"/>
              <a:gd name="connsiteX35" fmla="*/ 1940489 w 4178298"/>
              <a:gd name="connsiteY35" fmla="*/ 425469 h 2488819"/>
              <a:gd name="connsiteX36" fmla="*/ 2026728 w 4178298"/>
              <a:gd name="connsiteY36" fmla="*/ 320945 h 2488819"/>
              <a:gd name="connsiteX37" fmla="*/ 2602125 w 4178298"/>
              <a:gd name="connsiteY37" fmla="*/ 10723 h 2488819"/>
              <a:gd name="connsiteX38" fmla="*/ 2708486 w 4178298"/>
              <a:gd name="connsiteY38" fmla="*/ 0 h 2488819"/>
            </a:gdLst>
            <a:ahLst/>
            <a:cxnLst/>
            <a:rect l="l" t="t" r="r" b="b"/>
            <a:pathLst>
              <a:path w="4178298" h="2488819">
                <a:moveTo>
                  <a:pt x="2708486" y="0"/>
                </a:moveTo>
                <a:lnTo>
                  <a:pt x="3303178" y="0"/>
                </a:lnTo>
                <a:lnTo>
                  <a:pt x="4178298" y="0"/>
                </a:lnTo>
                <a:lnTo>
                  <a:pt x="4178298" y="1054488"/>
                </a:lnTo>
                <a:lnTo>
                  <a:pt x="3339580" y="1054488"/>
                </a:lnTo>
                <a:lnTo>
                  <a:pt x="3339580" y="1055375"/>
                </a:lnTo>
                <a:lnTo>
                  <a:pt x="3322004" y="1054488"/>
                </a:lnTo>
                <a:lnTo>
                  <a:pt x="3321964" y="1054488"/>
                </a:lnTo>
                <a:lnTo>
                  <a:pt x="3205619" y="1060363"/>
                </a:lnTo>
                <a:cubicBezTo>
                  <a:pt x="2937800" y="1087561"/>
                  <a:pt x="2697432" y="1207619"/>
                  <a:pt x="2517218" y="1387832"/>
                </a:cubicBezTo>
                <a:lnTo>
                  <a:pt x="2489721" y="1418087"/>
                </a:lnTo>
                <a:lnTo>
                  <a:pt x="2484610" y="1418087"/>
                </a:lnTo>
                <a:lnTo>
                  <a:pt x="2388970" y="1520905"/>
                </a:lnTo>
                <a:cubicBezTo>
                  <a:pt x="2078901" y="1820524"/>
                  <a:pt x="1712778" y="2062503"/>
                  <a:pt x="1307864" y="2229576"/>
                </a:cubicBezTo>
                <a:lnTo>
                  <a:pt x="1073600" y="2313265"/>
                </a:lnTo>
                <a:lnTo>
                  <a:pt x="1073600" y="2318858"/>
                </a:lnTo>
                <a:lnTo>
                  <a:pt x="846752" y="2385551"/>
                </a:lnTo>
                <a:cubicBezTo>
                  <a:pt x="712201" y="2419276"/>
                  <a:pt x="574513" y="2445093"/>
                  <a:pt x="434211" y="2462479"/>
                </a:cubicBezTo>
                <a:lnTo>
                  <a:pt x="353421" y="2469970"/>
                </a:lnTo>
                <a:lnTo>
                  <a:pt x="338631" y="2471807"/>
                </a:lnTo>
                <a:lnTo>
                  <a:pt x="313322" y="2473688"/>
                </a:lnTo>
                <a:lnTo>
                  <a:pt x="221863" y="2482169"/>
                </a:lnTo>
                <a:lnTo>
                  <a:pt x="183212" y="2483359"/>
                </a:lnTo>
                <a:lnTo>
                  <a:pt x="167432" y="2484532"/>
                </a:lnTo>
                <a:lnTo>
                  <a:pt x="54603" y="2487321"/>
                </a:lnTo>
                <a:lnTo>
                  <a:pt x="5986" y="2488819"/>
                </a:lnTo>
                <a:lnTo>
                  <a:pt x="0" y="2488671"/>
                </a:lnTo>
                <a:lnTo>
                  <a:pt x="0" y="1430370"/>
                </a:lnTo>
                <a:lnTo>
                  <a:pt x="22797" y="1429676"/>
                </a:lnTo>
                <a:lnTo>
                  <a:pt x="206975" y="1420086"/>
                </a:lnTo>
                <a:lnTo>
                  <a:pt x="287025" y="1412759"/>
                </a:lnTo>
                <a:lnTo>
                  <a:pt x="303921" y="1410172"/>
                </a:lnTo>
                <a:lnTo>
                  <a:pt x="439009" y="1388904"/>
                </a:lnTo>
                <a:lnTo>
                  <a:pt x="569473" y="1360776"/>
                </a:lnTo>
                <a:cubicBezTo>
                  <a:pt x="1122409" y="1224013"/>
                  <a:pt x="1599408" y="894651"/>
                  <a:pt x="1925193" y="447965"/>
                </a:cubicBezTo>
                <a:lnTo>
                  <a:pt x="1940489" y="425469"/>
                </a:lnTo>
                <a:lnTo>
                  <a:pt x="2026728" y="320945"/>
                </a:lnTo>
                <a:cubicBezTo>
                  <a:pt x="2181196" y="166476"/>
                  <a:pt x="2379860" y="56205"/>
                  <a:pt x="2602125" y="10723"/>
                </a:cubicBezTo>
                <a:lnTo>
                  <a:pt x="2708486" y="0"/>
                </a:lnTo>
                <a:close/>
              </a:path>
            </a:pathLst>
          </a:custGeom>
          <a:solidFill>
            <a:schemeClr val="bg1">
              <a:lumMod val="95000"/>
            </a:schemeClr>
          </a:solidFill>
          <a:ln w="762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2" y="2008191"/>
            <a:ext cx="1594225" cy="842651"/>
          </a:xfrm>
          <a:custGeom>
            <a:avLst/>
            <a:gdLst>
              <a:gd name="connsiteX0" fmla="*/ 2708486 w 4178298"/>
              <a:gd name="connsiteY0" fmla="*/ 0 h 2488819"/>
              <a:gd name="connsiteX1" fmla="*/ 3303178 w 4178298"/>
              <a:gd name="connsiteY1" fmla="*/ 0 h 2488819"/>
              <a:gd name="connsiteX2" fmla="*/ 4178298 w 4178298"/>
              <a:gd name="connsiteY2" fmla="*/ 0 h 2488819"/>
              <a:gd name="connsiteX3" fmla="*/ 4178298 w 4178298"/>
              <a:gd name="connsiteY3" fmla="*/ 1054488 h 2488819"/>
              <a:gd name="connsiteX4" fmla="*/ 3339580 w 4178298"/>
              <a:gd name="connsiteY4" fmla="*/ 1054488 h 2488819"/>
              <a:gd name="connsiteX5" fmla="*/ 3339580 w 4178298"/>
              <a:gd name="connsiteY5" fmla="*/ 1055375 h 2488819"/>
              <a:gd name="connsiteX6" fmla="*/ 3322004 w 4178298"/>
              <a:gd name="connsiteY6" fmla="*/ 1054488 h 2488819"/>
              <a:gd name="connsiteX7" fmla="*/ 3321964 w 4178298"/>
              <a:gd name="connsiteY7" fmla="*/ 1054488 h 2488819"/>
              <a:gd name="connsiteX8" fmla="*/ 3205619 w 4178298"/>
              <a:gd name="connsiteY8" fmla="*/ 1060363 h 2488819"/>
              <a:gd name="connsiteX9" fmla="*/ 2517218 w 4178298"/>
              <a:gd name="connsiteY9" fmla="*/ 1387832 h 2488819"/>
              <a:gd name="connsiteX10" fmla="*/ 2489721 w 4178298"/>
              <a:gd name="connsiteY10" fmla="*/ 1418087 h 2488819"/>
              <a:gd name="connsiteX11" fmla="*/ 2484610 w 4178298"/>
              <a:gd name="connsiteY11" fmla="*/ 1418087 h 2488819"/>
              <a:gd name="connsiteX12" fmla="*/ 2388970 w 4178298"/>
              <a:gd name="connsiteY12" fmla="*/ 1520905 h 2488819"/>
              <a:gd name="connsiteX13" fmla="*/ 1307864 w 4178298"/>
              <a:gd name="connsiteY13" fmla="*/ 2229576 h 2488819"/>
              <a:gd name="connsiteX14" fmla="*/ 1073600 w 4178298"/>
              <a:gd name="connsiteY14" fmla="*/ 2313265 h 2488819"/>
              <a:gd name="connsiteX15" fmla="*/ 1073600 w 4178298"/>
              <a:gd name="connsiteY15" fmla="*/ 2318858 h 2488819"/>
              <a:gd name="connsiteX16" fmla="*/ 846752 w 4178298"/>
              <a:gd name="connsiteY16" fmla="*/ 2385551 h 2488819"/>
              <a:gd name="connsiteX17" fmla="*/ 434211 w 4178298"/>
              <a:gd name="connsiteY17" fmla="*/ 2462479 h 2488819"/>
              <a:gd name="connsiteX18" fmla="*/ 353421 w 4178298"/>
              <a:gd name="connsiteY18" fmla="*/ 2469970 h 2488819"/>
              <a:gd name="connsiteX19" fmla="*/ 338631 w 4178298"/>
              <a:gd name="connsiteY19" fmla="*/ 2471807 h 2488819"/>
              <a:gd name="connsiteX20" fmla="*/ 313322 w 4178298"/>
              <a:gd name="connsiteY20" fmla="*/ 2473688 h 2488819"/>
              <a:gd name="connsiteX21" fmla="*/ 221863 w 4178298"/>
              <a:gd name="connsiteY21" fmla="*/ 2482169 h 2488819"/>
              <a:gd name="connsiteX22" fmla="*/ 183212 w 4178298"/>
              <a:gd name="connsiteY22" fmla="*/ 2483359 h 2488819"/>
              <a:gd name="connsiteX23" fmla="*/ 167432 w 4178298"/>
              <a:gd name="connsiteY23" fmla="*/ 2484532 h 2488819"/>
              <a:gd name="connsiteX24" fmla="*/ 54603 w 4178298"/>
              <a:gd name="connsiteY24" fmla="*/ 2487321 h 2488819"/>
              <a:gd name="connsiteX25" fmla="*/ 5986 w 4178298"/>
              <a:gd name="connsiteY25" fmla="*/ 2488819 h 2488819"/>
              <a:gd name="connsiteX26" fmla="*/ 0 w 4178298"/>
              <a:gd name="connsiteY26" fmla="*/ 2488671 h 2488819"/>
              <a:gd name="connsiteX27" fmla="*/ 0 w 4178298"/>
              <a:gd name="connsiteY27" fmla="*/ 1430370 h 2488819"/>
              <a:gd name="connsiteX28" fmla="*/ 22797 w 4178298"/>
              <a:gd name="connsiteY28" fmla="*/ 1429676 h 2488819"/>
              <a:gd name="connsiteX29" fmla="*/ 206975 w 4178298"/>
              <a:gd name="connsiteY29" fmla="*/ 1420086 h 2488819"/>
              <a:gd name="connsiteX30" fmla="*/ 287025 w 4178298"/>
              <a:gd name="connsiteY30" fmla="*/ 1412759 h 2488819"/>
              <a:gd name="connsiteX31" fmla="*/ 303921 w 4178298"/>
              <a:gd name="connsiteY31" fmla="*/ 1410172 h 2488819"/>
              <a:gd name="connsiteX32" fmla="*/ 439009 w 4178298"/>
              <a:gd name="connsiteY32" fmla="*/ 1388904 h 2488819"/>
              <a:gd name="connsiteX33" fmla="*/ 569473 w 4178298"/>
              <a:gd name="connsiteY33" fmla="*/ 1360776 h 2488819"/>
              <a:gd name="connsiteX34" fmla="*/ 1925193 w 4178298"/>
              <a:gd name="connsiteY34" fmla="*/ 447965 h 2488819"/>
              <a:gd name="connsiteX35" fmla="*/ 1940489 w 4178298"/>
              <a:gd name="connsiteY35" fmla="*/ 425469 h 2488819"/>
              <a:gd name="connsiteX36" fmla="*/ 2026728 w 4178298"/>
              <a:gd name="connsiteY36" fmla="*/ 320945 h 2488819"/>
              <a:gd name="connsiteX37" fmla="*/ 2602125 w 4178298"/>
              <a:gd name="connsiteY37" fmla="*/ 10723 h 2488819"/>
              <a:gd name="connsiteX38" fmla="*/ 2708486 w 4178298"/>
              <a:gd name="connsiteY38" fmla="*/ 0 h 2488819"/>
            </a:gdLst>
            <a:ahLst/>
            <a:cxnLst/>
            <a:rect l="l" t="t" r="r" b="b"/>
            <a:pathLst>
              <a:path w="4178298" h="2488819">
                <a:moveTo>
                  <a:pt x="2708486" y="0"/>
                </a:moveTo>
                <a:lnTo>
                  <a:pt x="3303178" y="0"/>
                </a:lnTo>
                <a:lnTo>
                  <a:pt x="4178298" y="0"/>
                </a:lnTo>
                <a:lnTo>
                  <a:pt x="4178298" y="1054488"/>
                </a:lnTo>
                <a:lnTo>
                  <a:pt x="3339580" y="1054488"/>
                </a:lnTo>
                <a:lnTo>
                  <a:pt x="3339580" y="1055375"/>
                </a:lnTo>
                <a:lnTo>
                  <a:pt x="3322004" y="1054488"/>
                </a:lnTo>
                <a:lnTo>
                  <a:pt x="3321964" y="1054488"/>
                </a:lnTo>
                <a:lnTo>
                  <a:pt x="3205619" y="1060363"/>
                </a:lnTo>
                <a:cubicBezTo>
                  <a:pt x="2937800" y="1087561"/>
                  <a:pt x="2697432" y="1207619"/>
                  <a:pt x="2517218" y="1387832"/>
                </a:cubicBezTo>
                <a:lnTo>
                  <a:pt x="2489721" y="1418087"/>
                </a:lnTo>
                <a:lnTo>
                  <a:pt x="2484610" y="1418087"/>
                </a:lnTo>
                <a:lnTo>
                  <a:pt x="2388970" y="1520905"/>
                </a:lnTo>
                <a:cubicBezTo>
                  <a:pt x="2078901" y="1820524"/>
                  <a:pt x="1712778" y="2062503"/>
                  <a:pt x="1307864" y="2229576"/>
                </a:cubicBezTo>
                <a:lnTo>
                  <a:pt x="1073600" y="2313265"/>
                </a:lnTo>
                <a:lnTo>
                  <a:pt x="1073600" y="2318858"/>
                </a:lnTo>
                <a:lnTo>
                  <a:pt x="846752" y="2385551"/>
                </a:lnTo>
                <a:cubicBezTo>
                  <a:pt x="712201" y="2419276"/>
                  <a:pt x="574513" y="2445093"/>
                  <a:pt x="434211" y="2462479"/>
                </a:cubicBezTo>
                <a:lnTo>
                  <a:pt x="353421" y="2469970"/>
                </a:lnTo>
                <a:lnTo>
                  <a:pt x="338631" y="2471807"/>
                </a:lnTo>
                <a:lnTo>
                  <a:pt x="313322" y="2473688"/>
                </a:lnTo>
                <a:lnTo>
                  <a:pt x="221863" y="2482169"/>
                </a:lnTo>
                <a:lnTo>
                  <a:pt x="183212" y="2483359"/>
                </a:lnTo>
                <a:lnTo>
                  <a:pt x="167432" y="2484532"/>
                </a:lnTo>
                <a:lnTo>
                  <a:pt x="54603" y="2487321"/>
                </a:lnTo>
                <a:lnTo>
                  <a:pt x="5986" y="2488819"/>
                </a:lnTo>
                <a:lnTo>
                  <a:pt x="0" y="2488671"/>
                </a:lnTo>
                <a:lnTo>
                  <a:pt x="0" y="1430370"/>
                </a:lnTo>
                <a:lnTo>
                  <a:pt x="22797" y="1429676"/>
                </a:lnTo>
                <a:lnTo>
                  <a:pt x="206975" y="1420086"/>
                </a:lnTo>
                <a:lnTo>
                  <a:pt x="287025" y="1412759"/>
                </a:lnTo>
                <a:lnTo>
                  <a:pt x="303921" y="1410172"/>
                </a:lnTo>
                <a:lnTo>
                  <a:pt x="439009" y="1388904"/>
                </a:lnTo>
                <a:lnTo>
                  <a:pt x="569473" y="1360776"/>
                </a:lnTo>
                <a:cubicBezTo>
                  <a:pt x="1122409" y="1224013"/>
                  <a:pt x="1599408" y="894651"/>
                  <a:pt x="1925193" y="447965"/>
                </a:cubicBezTo>
                <a:lnTo>
                  <a:pt x="1940489" y="425469"/>
                </a:lnTo>
                <a:lnTo>
                  <a:pt x="2026728" y="320945"/>
                </a:lnTo>
                <a:cubicBezTo>
                  <a:pt x="2181196" y="166476"/>
                  <a:pt x="2379860" y="56205"/>
                  <a:pt x="2602125" y="10723"/>
                </a:cubicBezTo>
                <a:lnTo>
                  <a:pt x="2708486" y="0"/>
                </a:lnTo>
                <a:close/>
              </a:path>
            </a:pathLst>
          </a:custGeom>
          <a:solidFill>
            <a:schemeClr val="bg1">
              <a:lumMod val="95000"/>
            </a:schemeClr>
          </a:solidFill>
          <a:ln w="762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4828967" y="1835368"/>
            <a:ext cx="6689933" cy="1188295"/>
          </a:xfrm>
          <a:custGeom>
            <a:avLst/>
            <a:gdLst>
              <a:gd name="connsiteX0" fmla="*/ 2185188 w 2863368"/>
              <a:gd name="connsiteY0" fmla="*/ 0 h 2218896"/>
              <a:gd name="connsiteX1" fmla="*/ 2863368 w 2863368"/>
              <a:gd name="connsiteY1" fmla="*/ 1109448 h 2218896"/>
              <a:gd name="connsiteX2" fmla="*/ 2185188 w 2863368"/>
              <a:gd name="connsiteY2" fmla="*/ 2218896 h 2218896"/>
              <a:gd name="connsiteX3" fmla="*/ 2185188 w 2863368"/>
              <a:gd name="connsiteY3" fmla="*/ 1915239 h 2218896"/>
              <a:gd name="connsiteX4" fmla="*/ 0 w 2863368"/>
              <a:gd name="connsiteY4" fmla="*/ 1915239 h 2218896"/>
              <a:gd name="connsiteX5" fmla="*/ 0 w 2863368"/>
              <a:gd name="connsiteY5" fmla="*/ 313182 h 2218896"/>
              <a:gd name="connsiteX6" fmla="*/ 2185188 w 2863368"/>
              <a:gd name="connsiteY6" fmla="*/ 313182 h 2218896"/>
            </a:gdLst>
            <a:ahLst/>
            <a:cxnLst/>
            <a:rect l="l" t="t" r="r" b="b"/>
            <a:pathLst>
              <a:path w="2863368" h="2218896">
                <a:moveTo>
                  <a:pt x="2185188" y="0"/>
                </a:moveTo>
                <a:lnTo>
                  <a:pt x="2863368" y="1109448"/>
                </a:lnTo>
                <a:lnTo>
                  <a:pt x="2185188" y="2218896"/>
                </a:lnTo>
                <a:lnTo>
                  <a:pt x="2185188" y="1915239"/>
                </a:lnTo>
                <a:lnTo>
                  <a:pt x="0" y="1915239"/>
                </a:lnTo>
                <a:lnTo>
                  <a:pt x="0" y="313182"/>
                </a:lnTo>
                <a:lnTo>
                  <a:pt x="2185188" y="313182"/>
                </a:lnTo>
                <a:close/>
              </a:path>
            </a:pathLst>
          </a:custGeom>
          <a:gradFill>
            <a:gsLst>
              <a:gs pos="0">
                <a:schemeClr val="accent2"/>
              </a:gs>
              <a:gs pos="100000">
                <a:schemeClr val="accent2">
                  <a:lumMod val="90000"/>
                  <a:lumOff val="10000"/>
                </a:schemeClr>
              </a:gs>
            </a:gsLst>
            <a:lin ang="13500000" scaled="0"/>
          </a:gradFill>
          <a:ln w="28575" cap="flat">
            <a:solidFill>
              <a:schemeClr val="bg1"/>
            </a:solidFill>
            <a:miter/>
          </a:ln>
          <a:effectLst>
            <a:outerShdw blurRad="127000" dist="152400" dir="5400000" sx="90000" sy="90000" algn="t" rotWithShape="0">
              <a:srgbClr val="000000">
                <a:alpha val="25000"/>
              </a:srgbClr>
            </a:outerShdw>
          </a:effectLst>
        </p:spPr>
        <p:txBody>
          <a:bodyPr vert="horz" wrap="square" lIns="91440" tIns="45720" rIns="91440" bIns="45720" rtlCol="0" anchor="ctr"/>
          <a:lstStyle/>
          <a:p>
            <a:pPr algn="l"/>
            <a:endParaRPr kumimoji="1" lang="zh-CN" altLang="en-US"/>
          </a:p>
        </p:txBody>
      </p:sp>
      <p:sp>
        <p:nvSpPr>
          <p:cNvPr id="10" name="标题 1"/>
          <p:cNvSpPr txBox="1"/>
          <p:nvPr/>
        </p:nvSpPr>
        <p:spPr>
          <a:xfrm>
            <a:off x="6654399" y="2229460"/>
            <a:ext cx="3655797" cy="400110"/>
          </a:xfrm>
          <a:prstGeom prst="rect">
            <a:avLst/>
          </a:prstGeom>
          <a:noFill/>
          <a:ln>
            <a:noFill/>
          </a:ln>
        </p:spPr>
        <p:txBody>
          <a:bodyPr vert="horz" wrap="square" lIns="91440" tIns="45720" rIns="91440" bIns="45720" rtlCol="0" anchor="ctr"/>
          <a:lstStyle/>
          <a:p>
            <a:pPr algn="ctr"/>
            <a:r>
              <a:rPr kumimoji="1" lang="en-US" altLang="zh-CN" sz="1600">
                <a:ln w="12700">
                  <a:noFill/>
                </a:ln>
                <a:solidFill>
                  <a:srgbClr val="FFFFFF">
                    <a:alpha val="100000"/>
                  </a:srgbClr>
                </a:solidFill>
                <a:latin typeface="SourceHanSerifJP-Bold"/>
                <a:ea typeface="SourceHanSerifJP-Bold"/>
                <a:cs typeface="SourceHanSerifJP-Bold"/>
              </a:rPr>
              <a:t>軽快な動作の実現</a:t>
            </a:r>
            <a:endParaRPr kumimoji="1" lang="zh-CN" altLang="en-US"/>
          </a:p>
        </p:txBody>
      </p:sp>
      <p:sp>
        <p:nvSpPr>
          <p:cNvPr id="11" name="标题 1"/>
          <p:cNvSpPr txBox="1"/>
          <p:nvPr/>
        </p:nvSpPr>
        <p:spPr>
          <a:xfrm>
            <a:off x="6534722" y="3486377"/>
            <a:ext cx="3895152" cy="2281303"/>
          </a:xfrm>
          <a:prstGeom prst="rect">
            <a:avLst/>
          </a:prstGeom>
          <a:noFill/>
          <a:ln cap="sq">
            <a:noFill/>
          </a:ln>
          <a:effectLst/>
        </p:spPr>
        <p:txBody>
          <a:bodyPr vert="horz" wrap="square" lIns="0" tIns="0" rIns="0" bIns="0" rtlCol="0" anchor="t"/>
          <a:lstStyle/>
          <a:p>
            <a:pPr algn="ctr"/>
            <a:r>
              <a:rPr kumimoji="1" lang="en-US" altLang="zh-CN" sz="1400">
                <a:ln w="12700">
                  <a:noFill/>
                </a:ln>
                <a:solidFill>
                  <a:srgbClr val="404040">
                    <a:alpha val="100000"/>
                  </a:srgbClr>
                </a:solidFill>
                <a:latin typeface="SourceHanSerifJP-Regular"/>
                <a:ea typeface="SourceHanSerifJP-Regular"/>
                <a:cs typeface="SourceHanSerifJP-Regular"/>
              </a:rPr>
              <a:t>ユーザーが快適にゲームを楽しむために、レスポンシブデザインを採用しています。これにより、様々なデバイスや画面サイズに対応し、どこでも同じ品質の体験を提供します。</a:t>
            </a:r>
            <a:endParaRPr kumimoji="1" lang="zh-CN" altLang="en-US"/>
          </a:p>
        </p:txBody>
      </p:sp>
      <p:sp>
        <p:nvSpPr>
          <p:cNvPr id="12" name="标题 1"/>
          <p:cNvSpPr txBox="1"/>
          <p:nvPr/>
        </p:nvSpPr>
        <p:spPr>
          <a:xfrm>
            <a:off x="1594229" y="1837068"/>
            <a:ext cx="5685987" cy="1188295"/>
          </a:xfrm>
          <a:custGeom>
            <a:avLst/>
            <a:gdLst>
              <a:gd name="connsiteX0" fmla="*/ 1857262 w 2433669"/>
              <a:gd name="connsiteY0" fmla="*/ 0 h 2218897"/>
              <a:gd name="connsiteX1" fmla="*/ 2433669 w 2433669"/>
              <a:gd name="connsiteY1" fmla="*/ 1109449 h 2218897"/>
              <a:gd name="connsiteX2" fmla="*/ 1857262 w 2433669"/>
              <a:gd name="connsiteY2" fmla="*/ 2218897 h 2218897"/>
              <a:gd name="connsiteX3" fmla="*/ 1857262 w 2433669"/>
              <a:gd name="connsiteY3" fmla="*/ 1915239 h 2218897"/>
              <a:gd name="connsiteX4" fmla="*/ 0 w 2433669"/>
              <a:gd name="connsiteY4" fmla="*/ 1915239 h 2218897"/>
              <a:gd name="connsiteX5" fmla="*/ 0 w 2433669"/>
              <a:gd name="connsiteY5" fmla="*/ 313182 h 2218897"/>
              <a:gd name="connsiteX6" fmla="*/ 1857262 w 2433669"/>
              <a:gd name="connsiteY6" fmla="*/ 313182 h 2218897"/>
            </a:gdLst>
            <a:ahLst/>
            <a:cxnLst/>
            <a:rect l="l" t="t" r="r" b="b"/>
            <a:pathLst>
              <a:path w="2433669" h="2218897">
                <a:moveTo>
                  <a:pt x="1857262" y="0"/>
                </a:moveTo>
                <a:lnTo>
                  <a:pt x="2433669" y="1109449"/>
                </a:lnTo>
                <a:lnTo>
                  <a:pt x="1857262" y="2218897"/>
                </a:lnTo>
                <a:lnTo>
                  <a:pt x="1857262" y="1915239"/>
                </a:lnTo>
                <a:lnTo>
                  <a:pt x="0" y="1915239"/>
                </a:lnTo>
                <a:lnTo>
                  <a:pt x="0" y="313182"/>
                </a:lnTo>
                <a:lnTo>
                  <a:pt x="1857262" y="313182"/>
                </a:lnTo>
                <a:close/>
              </a:path>
            </a:pathLst>
          </a:custGeom>
          <a:gradFill>
            <a:gsLst>
              <a:gs pos="0">
                <a:schemeClr val="accent1"/>
              </a:gs>
              <a:gs pos="100000">
                <a:schemeClr val="accent1">
                  <a:lumMod val="90000"/>
                  <a:lumOff val="10000"/>
                </a:schemeClr>
              </a:gs>
            </a:gsLst>
            <a:lin ang="13500000" scaled="0"/>
          </a:gradFill>
          <a:ln w="28575" cap="flat">
            <a:solidFill>
              <a:schemeClr val="bg1"/>
            </a:solidFill>
            <a:miter/>
          </a:ln>
          <a:effectLst>
            <a:outerShdw blurRad="127000" dist="152400" dir="5400000" sx="90000" sy="90000" algn="t" rotWithShape="0">
              <a:srgbClr val="000000">
                <a:alpha val="25000"/>
              </a:srgbClr>
            </a:outerShdw>
          </a:effectLst>
        </p:spPr>
        <p:txBody>
          <a:bodyPr vert="horz" wrap="square" lIns="91440" tIns="45720" rIns="91440" bIns="45720" rtlCol="0" anchor="ctr"/>
          <a:lstStyle/>
          <a:p>
            <a:pPr algn="l"/>
            <a:endParaRPr kumimoji="1" lang="zh-CN" altLang="en-US"/>
          </a:p>
        </p:txBody>
      </p:sp>
      <p:sp>
        <p:nvSpPr>
          <p:cNvPr id="13" name="标题 1"/>
          <p:cNvSpPr txBox="1"/>
          <p:nvPr/>
        </p:nvSpPr>
        <p:spPr>
          <a:xfrm>
            <a:off x="2003941" y="2229460"/>
            <a:ext cx="3655795" cy="400110"/>
          </a:xfrm>
          <a:prstGeom prst="rect">
            <a:avLst/>
          </a:prstGeom>
          <a:noFill/>
          <a:ln>
            <a:noFill/>
          </a:ln>
        </p:spPr>
        <p:txBody>
          <a:bodyPr vert="horz" wrap="square" lIns="91440" tIns="45720" rIns="91440" bIns="45720" rtlCol="0" anchor="ctr"/>
          <a:lstStyle/>
          <a:p>
            <a:pPr algn="ctr"/>
            <a:r>
              <a:rPr kumimoji="1" lang="en-US" altLang="zh-CN" sz="1600">
                <a:ln w="12700">
                  <a:noFill/>
                </a:ln>
                <a:solidFill>
                  <a:srgbClr val="FFFFFF">
                    <a:alpha val="100000"/>
                  </a:srgbClr>
                </a:solidFill>
                <a:latin typeface="SourceHanSerifJP-Bold"/>
                <a:ea typeface="SourceHanSerifJP-Bold"/>
                <a:cs typeface="SourceHanSerifJP-Bold"/>
              </a:rPr>
              <a:t>レスポンシブデザインの採用</a:t>
            </a:r>
            <a:endParaRPr kumimoji="1" lang="zh-CN" altLang="en-US"/>
          </a:p>
        </p:txBody>
      </p:sp>
      <p:sp>
        <p:nvSpPr>
          <p:cNvPr id="14" name="标题 1"/>
          <p:cNvSpPr txBox="1"/>
          <p:nvPr/>
        </p:nvSpPr>
        <p:spPr>
          <a:xfrm>
            <a:off x="1884263" y="3691259"/>
            <a:ext cx="3895152" cy="2281303"/>
          </a:xfrm>
          <a:prstGeom prst="rect">
            <a:avLst/>
          </a:prstGeom>
          <a:noFill/>
          <a:ln cap="sq">
            <a:noFill/>
          </a:ln>
          <a:effectLst/>
        </p:spPr>
        <p:txBody>
          <a:bodyPr vert="horz" wrap="square" lIns="0" tIns="0" rIns="0" bIns="0" rtlCol="0" anchor="t"/>
          <a:lstStyle/>
          <a:p>
            <a:pPr algn="ctr"/>
            <a:r>
              <a:rPr kumimoji="1" lang="en-US" altLang="zh-CN" sz="1400">
                <a:ln w="12700">
                  <a:noFill/>
                </a:ln>
                <a:solidFill>
                  <a:srgbClr val="404040">
                    <a:alpha val="100000"/>
                  </a:srgbClr>
                </a:solidFill>
                <a:latin typeface="SourceHanSerifJP-Regular"/>
                <a:ea typeface="SourceHanSerifJP-Regular"/>
                <a:cs typeface="SourceHanSerifJP-Regular"/>
              </a:rPr>
              <a:t>ゲームがスムーズに動作するように設計されており、子供たちが途中でストレスを感じることなく楽しむことができます。軽快な動作は、学習の妨げになることなく、継続的な使用を促します。</a:t>
            </a:r>
            <a:endParaRPr kumimoji="1" lang="zh-CN" altLang="en-US"/>
          </a:p>
        </p:txBody>
      </p:sp>
      <p:sp>
        <p:nvSpPr>
          <p:cNvPr id="15"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非機能要件</a:t>
            </a:r>
            <a:endParaRPr kumimoji="1" lang="zh-CN" altLang="en-US"/>
          </a:p>
        </p:txBody>
      </p:sp>
      <p:sp>
        <p:nvSpPr>
          <p:cNvPr id="17"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701589"/>
          </a:xfrm>
          <a:prstGeom prst="rect">
            <a:avLst/>
          </a:prstGeom>
          <a:gradFill>
            <a:gsLst>
              <a:gs pos="35000">
                <a:schemeClr val="accent1">
                  <a:lumMod val="30000"/>
                  <a:lumOff val="70000"/>
                </a:schemeClr>
              </a:gs>
              <a:gs pos="100000">
                <a:schemeClr val="accent1">
                  <a:lumMod val="5000"/>
                  <a:lumOff val="95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798" y="0"/>
            <a:ext cx="12192000" cy="6863344"/>
          </a:xfrm>
          <a:prstGeom prst="rect">
            <a:avLst/>
          </a:prstGeom>
          <a:gradFill>
            <a:gsLst>
              <a:gs pos="0">
                <a:schemeClr val="accent1">
                  <a:lumMod val="5000"/>
                  <a:lumOff val="95000"/>
                  <a:alpha val="0"/>
                </a:schemeClr>
              </a:gs>
              <a:gs pos="76000">
                <a:schemeClr val="accent2">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1596" y="1130300"/>
            <a:ext cx="12214355" cy="4588796"/>
          </a:xfrm>
          <a:prstGeom prst="roundRect">
            <a:avLst>
              <a:gd name="adj" fmla="val 22698"/>
            </a:avLst>
          </a:prstGeom>
          <a:solidFill>
            <a:schemeClr val="bg1">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 y="1"/>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1"/>
              </a:gs>
              <a:gs pos="100000">
                <a:schemeClr val="accent1">
                  <a:alpha val="53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3137437" y="1954119"/>
            <a:ext cx="597813" cy="597813"/>
          </a:xfrm>
          <a:custGeom>
            <a:avLst/>
            <a:gdLst>
              <a:gd name="T0" fmla="*/ 208 w 208"/>
              <a:gd name="T1" fmla="*/ 105 h 208"/>
              <a:gd name="T2" fmla="*/ 103 w 208"/>
              <a:gd name="T3" fmla="*/ 208 h 208"/>
              <a:gd name="T4" fmla="*/ 0 w 208"/>
              <a:gd name="T5" fmla="*/ 104 h 208"/>
              <a:gd name="T6" fmla="*/ 104 w 208"/>
              <a:gd name="T7" fmla="*/ 0 h 208"/>
              <a:gd name="T8" fmla="*/ 208 w 208"/>
              <a:gd name="T9" fmla="*/ 105 h 208"/>
            </a:gdLst>
            <a:ahLst/>
            <a:cxnLst/>
            <a:rect l="0" t="0" r="r" b="b"/>
            <a:pathLst>
              <a:path w="208" h="208">
                <a:moveTo>
                  <a:pt x="208" y="105"/>
                </a:moveTo>
                <a:cubicBezTo>
                  <a:pt x="123" y="104"/>
                  <a:pt x="104" y="123"/>
                  <a:pt x="103" y="208"/>
                </a:cubicBezTo>
                <a:cubicBezTo>
                  <a:pt x="104" y="123"/>
                  <a:pt x="85" y="104"/>
                  <a:pt x="0" y="104"/>
                </a:cubicBezTo>
                <a:cubicBezTo>
                  <a:pt x="85" y="104"/>
                  <a:pt x="104" y="85"/>
                  <a:pt x="104" y="0"/>
                </a:cubicBezTo>
                <a:cubicBezTo>
                  <a:pt x="104" y="85"/>
                  <a:pt x="123" y="104"/>
                  <a:pt x="208" y="105"/>
                </a:cubicBezTo>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917613" y="2511481"/>
            <a:ext cx="1624312" cy="1624312"/>
          </a:xfrm>
          <a:prstGeom prst="ellipse">
            <a:avLst/>
          </a:prstGeom>
          <a:gradFill>
            <a:gsLst>
              <a:gs pos="35000">
                <a:schemeClr val="accent2"/>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60500" y="1369820"/>
            <a:ext cx="1497144" cy="18591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 y="6211636"/>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2">
                  <a:alpha val="53000"/>
                </a:schemeClr>
              </a:gs>
              <a:gs pos="100000">
                <a:schemeClr val="accent2"/>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10" name="図 9"/>
          <p:cNvPicPr>
            <a:picLocks noChangeAspect="1"/>
          </p:cNvPicPr>
          <p:nvPr/>
        </p:nvPicPr>
        <p:blipFill>
          <a:blip r:embed="rId2">
            <a:alphaModFix/>
          </a:blip>
          <a:srcRect/>
          <a:stretch>
            <a:fillRect/>
          </a:stretch>
        </p:blipFill>
        <p:spPr>
          <a:xfrm rot="21085043">
            <a:off x="10091632" y="699123"/>
            <a:ext cx="1899396" cy="1612003"/>
          </a:xfrm>
          <a:prstGeom prst="rect">
            <a:avLst/>
          </a:prstGeom>
          <a:noFill/>
          <a:ln>
            <a:noFill/>
          </a:ln>
        </p:spPr>
      </p:pic>
      <p:pic>
        <p:nvPicPr>
          <p:cNvPr id="11" name="図 10"/>
          <p:cNvPicPr>
            <a:picLocks noChangeAspect="1"/>
          </p:cNvPicPr>
          <p:nvPr/>
        </p:nvPicPr>
        <p:blipFill>
          <a:blip r:embed="rId3">
            <a:alphaModFix/>
          </a:blip>
          <a:srcRect/>
          <a:stretch>
            <a:fillRect/>
          </a:stretch>
        </p:blipFill>
        <p:spPr>
          <a:xfrm rot="20136069">
            <a:off x="3151256" y="888249"/>
            <a:ext cx="951004" cy="484103"/>
          </a:xfrm>
          <a:prstGeom prst="rect">
            <a:avLst/>
          </a:prstGeom>
          <a:noFill/>
          <a:ln>
            <a:noFill/>
          </a:ln>
        </p:spPr>
      </p:pic>
      <p:pic>
        <p:nvPicPr>
          <p:cNvPr id="12" name="図 11"/>
          <p:cNvPicPr>
            <a:picLocks noChangeAspect="1"/>
          </p:cNvPicPr>
          <p:nvPr/>
        </p:nvPicPr>
        <p:blipFill>
          <a:blip r:embed="rId4">
            <a:alphaModFix/>
          </a:blip>
          <a:srcRect/>
          <a:stretch>
            <a:fillRect/>
          </a:stretch>
        </p:blipFill>
        <p:spPr>
          <a:xfrm>
            <a:off x="-715564" y="2169361"/>
            <a:ext cx="2050094" cy="2237590"/>
          </a:xfrm>
          <a:prstGeom prst="rect">
            <a:avLst/>
          </a:prstGeom>
          <a:noFill/>
          <a:ln>
            <a:noFill/>
          </a:ln>
        </p:spPr>
      </p:pic>
      <p:pic>
        <p:nvPicPr>
          <p:cNvPr id="13" name="図 12"/>
          <p:cNvPicPr>
            <a:picLocks noChangeAspect="1"/>
          </p:cNvPicPr>
          <p:nvPr/>
        </p:nvPicPr>
        <p:blipFill>
          <a:blip r:embed="rId5">
            <a:alphaModFix/>
          </a:blip>
          <a:srcRect/>
          <a:stretch>
            <a:fillRect/>
          </a:stretch>
        </p:blipFill>
        <p:spPr>
          <a:xfrm rot="974712">
            <a:off x="-138276" y="4446771"/>
            <a:ext cx="3231236" cy="2907561"/>
          </a:xfrm>
          <a:prstGeom prst="rect">
            <a:avLst/>
          </a:prstGeom>
          <a:noFill/>
          <a:ln>
            <a:noFill/>
          </a:ln>
        </p:spPr>
      </p:pic>
      <p:pic>
        <p:nvPicPr>
          <p:cNvPr id="14" name="図 13"/>
          <p:cNvPicPr>
            <a:picLocks noChangeAspect="1"/>
          </p:cNvPicPr>
          <p:nvPr/>
        </p:nvPicPr>
        <p:blipFill>
          <a:blip r:embed="rId6">
            <a:alphaModFix/>
          </a:blip>
          <a:srcRect/>
          <a:stretch>
            <a:fillRect/>
          </a:stretch>
        </p:blipFill>
        <p:spPr>
          <a:xfrm rot="1071004">
            <a:off x="9409234" y="4313971"/>
            <a:ext cx="3826881" cy="2840739"/>
          </a:xfrm>
          <a:prstGeom prst="rect">
            <a:avLst/>
          </a:prstGeom>
          <a:noFill/>
          <a:ln>
            <a:noFill/>
          </a:ln>
        </p:spPr>
      </p:pic>
      <p:sp>
        <p:nvSpPr>
          <p:cNvPr id="15" name="标题 1"/>
          <p:cNvSpPr txBox="1"/>
          <p:nvPr/>
        </p:nvSpPr>
        <p:spPr>
          <a:xfrm>
            <a:off x="1885545" y="1778000"/>
            <a:ext cx="1669079" cy="2078393"/>
          </a:xfrm>
          <a:prstGeom prst="rect">
            <a:avLst/>
          </a:prstGeom>
          <a:noFill/>
          <a:ln>
            <a:noFill/>
          </a:ln>
        </p:spPr>
        <p:txBody>
          <a:bodyPr vert="horz" wrap="square" lIns="91440" tIns="45720" rIns="91440" bIns="45720" rtlCol="0" anchor="b"/>
          <a:lstStyle/>
          <a:p>
            <a:pPr algn="ctr"/>
            <a:r>
              <a:rPr kumimoji="1" lang="en-US" altLang="zh-CN" sz="7200">
                <a:ln w="12700">
                  <a:noFill/>
                </a:ln>
                <a:solidFill>
                  <a:srgbClr val="FFFFFF">
                    <a:alpha val="100000"/>
                  </a:srgbClr>
                </a:solidFill>
                <a:latin typeface="Dream-BraveGB Black"/>
                <a:ea typeface="Dream-BraveGB Black"/>
                <a:cs typeface="Dream-BraveGB Black"/>
              </a:rPr>
              <a:t>04</a:t>
            </a:r>
            <a:endParaRPr kumimoji="1" lang="zh-CN" altLang="en-US"/>
          </a:p>
        </p:txBody>
      </p:sp>
      <p:sp>
        <p:nvSpPr>
          <p:cNvPr id="16" name="标题 1"/>
          <p:cNvSpPr txBox="1"/>
          <p:nvPr/>
        </p:nvSpPr>
        <p:spPr>
          <a:xfrm>
            <a:off x="3747950" y="2041277"/>
            <a:ext cx="6349019" cy="2786770"/>
          </a:xfrm>
          <a:prstGeom prst="rect">
            <a:avLst/>
          </a:prstGeom>
          <a:noFill/>
          <a:ln>
            <a:noFill/>
          </a:ln>
        </p:spPr>
        <p:txBody>
          <a:bodyPr vert="horz" wrap="square" lIns="91440" tIns="45720" rIns="91440" bIns="45720" rtlCol="0" anchor="ctr"/>
          <a:lstStyle/>
          <a:p>
            <a:pPr algn="ctr"/>
            <a:r>
              <a:rPr kumimoji="1" lang="en-US" altLang="zh-CN" sz="3600">
                <a:ln w="12700">
                  <a:noFill/>
                </a:ln>
                <a:solidFill>
                  <a:srgbClr val="262626">
                    <a:alpha val="100000"/>
                  </a:srgbClr>
                </a:solidFill>
                <a:latin typeface="SourceHanSerifJP-Bold"/>
                <a:ea typeface="SourceHanSerifJP-Bold"/>
                <a:cs typeface="SourceHanSerifJP-Bold"/>
              </a:rPr>
              <a:t>ゲームの教育的価値</a:t>
            </a: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2998674" y="1424480"/>
            <a:ext cx="1119026" cy="1459906"/>
          </a:xfrm>
          <a:custGeom>
            <a:avLst/>
            <a:gdLst>
              <a:gd name="T0" fmla="*/ 476 w 476"/>
              <a:gd name="T1" fmla="*/ 23 h 621"/>
              <a:gd name="T2" fmla="*/ 476 w 476"/>
              <a:gd name="T3" fmla="*/ 448 h 621"/>
              <a:gd name="T4" fmla="*/ 442 w 476"/>
              <a:gd name="T5" fmla="*/ 507 h 621"/>
              <a:gd name="T6" fmla="*/ 255 w 476"/>
              <a:gd name="T7" fmla="*/ 615 h 621"/>
              <a:gd name="T8" fmla="*/ 221 w 476"/>
              <a:gd name="T9" fmla="*/ 615 h 621"/>
              <a:gd name="T10" fmla="*/ 34 w 476"/>
              <a:gd name="T11" fmla="*/ 507 h 621"/>
              <a:gd name="T12" fmla="*/ 0 w 476"/>
              <a:gd name="T13" fmla="*/ 448 h 621"/>
              <a:gd name="T14" fmla="*/ 0 w 476"/>
              <a:gd name="T15" fmla="*/ 23 h 621"/>
              <a:gd name="T16" fmla="*/ 11 w 476"/>
              <a:gd name="T17" fmla="*/ 4 h 621"/>
              <a:gd name="T18" fmla="*/ 34 w 476"/>
              <a:gd name="T19" fmla="*/ 4 h 621"/>
              <a:gd name="T20" fmla="*/ 221 w 476"/>
              <a:gd name="T21" fmla="*/ 112 h 621"/>
              <a:gd name="T22" fmla="*/ 255 w 476"/>
              <a:gd name="T23" fmla="*/ 112 h 621"/>
              <a:gd name="T24" fmla="*/ 442 w 476"/>
              <a:gd name="T25" fmla="*/ 4 h 621"/>
              <a:gd name="T26" fmla="*/ 465 w 476"/>
              <a:gd name="T27" fmla="*/ 4 h 621"/>
              <a:gd name="T28" fmla="*/ 476 w 476"/>
              <a:gd name="T29" fmla="*/ 23 h 621"/>
            </a:gdLst>
            <a:ahLst/>
            <a:cxnLst/>
            <a:rect l="0" t="0" r="r" b="b"/>
            <a:pathLst>
              <a:path w="476" h="621">
                <a:moveTo>
                  <a:pt x="476" y="23"/>
                </a:moveTo>
                <a:cubicBezTo>
                  <a:pt x="476" y="448"/>
                  <a:pt x="476" y="448"/>
                  <a:pt x="476" y="448"/>
                </a:cubicBezTo>
                <a:cubicBezTo>
                  <a:pt x="476" y="472"/>
                  <a:pt x="463" y="495"/>
                  <a:pt x="442" y="507"/>
                </a:cubicBezTo>
                <a:cubicBezTo>
                  <a:pt x="255" y="615"/>
                  <a:pt x="255" y="615"/>
                  <a:pt x="255" y="615"/>
                </a:cubicBezTo>
                <a:cubicBezTo>
                  <a:pt x="245" y="621"/>
                  <a:pt x="232" y="621"/>
                  <a:pt x="221" y="615"/>
                </a:cubicBezTo>
                <a:cubicBezTo>
                  <a:pt x="34" y="507"/>
                  <a:pt x="34" y="507"/>
                  <a:pt x="34" y="507"/>
                </a:cubicBezTo>
                <a:cubicBezTo>
                  <a:pt x="13" y="495"/>
                  <a:pt x="0" y="472"/>
                  <a:pt x="0" y="448"/>
                </a:cubicBezTo>
                <a:cubicBezTo>
                  <a:pt x="0" y="23"/>
                  <a:pt x="0" y="23"/>
                  <a:pt x="0" y="23"/>
                </a:cubicBezTo>
                <a:cubicBezTo>
                  <a:pt x="0" y="15"/>
                  <a:pt x="4" y="8"/>
                  <a:pt x="11" y="4"/>
                </a:cubicBezTo>
                <a:cubicBezTo>
                  <a:pt x="18" y="0"/>
                  <a:pt x="27" y="0"/>
                  <a:pt x="34" y="4"/>
                </a:cubicBezTo>
                <a:cubicBezTo>
                  <a:pt x="221" y="112"/>
                  <a:pt x="221" y="112"/>
                  <a:pt x="221" y="112"/>
                </a:cubicBezTo>
                <a:cubicBezTo>
                  <a:pt x="232" y="118"/>
                  <a:pt x="245" y="118"/>
                  <a:pt x="255" y="112"/>
                </a:cubicBezTo>
                <a:cubicBezTo>
                  <a:pt x="442" y="4"/>
                  <a:pt x="442" y="4"/>
                  <a:pt x="442" y="4"/>
                </a:cubicBezTo>
                <a:cubicBezTo>
                  <a:pt x="449" y="0"/>
                  <a:pt x="458" y="0"/>
                  <a:pt x="465" y="4"/>
                </a:cubicBezTo>
                <a:cubicBezTo>
                  <a:pt x="472" y="8"/>
                  <a:pt x="476" y="15"/>
                  <a:pt x="476" y="23"/>
                </a:cubicBez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4" name="标题 1"/>
          <p:cNvSpPr txBox="1"/>
          <p:nvPr/>
        </p:nvSpPr>
        <p:spPr>
          <a:xfrm>
            <a:off x="2998674" y="2397751"/>
            <a:ext cx="1119026" cy="486635"/>
          </a:xfrm>
          <a:custGeom>
            <a:avLst/>
            <a:gdLst>
              <a:gd name="T0" fmla="*/ 476 w 476"/>
              <a:gd name="T1" fmla="*/ 0 h 207"/>
              <a:gd name="T2" fmla="*/ 476 w 476"/>
              <a:gd name="T3" fmla="*/ 34 h 207"/>
              <a:gd name="T4" fmla="*/ 442 w 476"/>
              <a:gd name="T5" fmla="*/ 93 h 207"/>
              <a:gd name="T6" fmla="*/ 255 w 476"/>
              <a:gd name="T7" fmla="*/ 201 h 207"/>
              <a:gd name="T8" fmla="*/ 221 w 476"/>
              <a:gd name="T9" fmla="*/ 201 h 207"/>
              <a:gd name="T10" fmla="*/ 34 w 476"/>
              <a:gd name="T11" fmla="*/ 93 h 207"/>
              <a:gd name="T12" fmla="*/ 0 w 476"/>
              <a:gd name="T13" fmla="*/ 34 h 207"/>
              <a:gd name="T14" fmla="*/ 0 w 476"/>
              <a:gd name="T15" fmla="*/ 0 h 207"/>
              <a:gd name="T16" fmla="*/ 34 w 476"/>
              <a:gd name="T17" fmla="*/ 59 h 207"/>
              <a:gd name="T18" fmla="*/ 221 w 476"/>
              <a:gd name="T19" fmla="*/ 167 h 207"/>
              <a:gd name="T20" fmla="*/ 255 w 476"/>
              <a:gd name="T21" fmla="*/ 167 h 207"/>
              <a:gd name="T22" fmla="*/ 442 w 476"/>
              <a:gd name="T23" fmla="*/ 59 h 207"/>
              <a:gd name="T24" fmla="*/ 476 w 476"/>
              <a:gd name="T25" fmla="*/ 0 h 207"/>
            </a:gdLst>
            <a:ahLst/>
            <a:cxnLst/>
            <a:rect l="0" t="0" r="r" b="b"/>
            <a:pathLst>
              <a:path w="476" h="207">
                <a:moveTo>
                  <a:pt x="476" y="0"/>
                </a:moveTo>
                <a:cubicBezTo>
                  <a:pt x="476" y="34"/>
                  <a:pt x="476" y="34"/>
                  <a:pt x="476" y="34"/>
                </a:cubicBezTo>
                <a:cubicBezTo>
                  <a:pt x="476" y="58"/>
                  <a:pt x="463" y="81"/>
                  <a:pt x="442" y="93"/>
                </a:cubicBezTo>
                <a:cubicBezTo>
                  <a:pt x="255" y="201"/>
                  <a:pt x="255" y="201"/>
                  <a:pt x="255" y="201"/>
                </a:cubicBezTo>
                <a:cubicBezTo>
                  <a:pt x="245" y="207"/>
                  <a:pt x="232" y="207"/>
                  <a:pt x="221" y="201"/>
                </a:cubicBezTo>
                <a:cubicBezTo>
                  <a:pt x="34" y="93"/>
                  <a:pt x="34" y="93"/>
                  <a:pt x="34" y="93"/>
                </a:cubicBezTo>
                <a:cubicBezTo>
                  <a:pt x="13" y="81"/>
                  <a:pt x="0" y="58"/>
                  <a:pt x="0" y="34"/>
                </a:cubicBezTo>
                <a:cubicBezTo>
                  <a:pt x="0" y="0"/>
                  <a:pt x="0" y="0"/>
                  <a:pt x="0" y="0"/>
                </a:cubicBezTo>
                <a:cubicBezTo>
                  <a:pt x="0" y="24"/>
                  <a:pt x="13" y="47"/>
                  <a:pt x="34" y="59"/>
                </a:cubicBezTo>
                <a:cubicBezTo>
                  <a:pt x="221" y="167"/>
                  <a:pt x="221" y="167"/>
                  <a:pt x="221" y="167"/>
                </a:cubicBezTo>
                <a:cubicBezTo>
                  <a:pt x="232" y="173"/>
                  <a:pt x="245" y="173"/>
                  <a:pt x="255" y="167"/>
                </a:cubicBezTo>
                <a:cubicBezTo>
                  <a:pt x="442" y="59"/>
                  <a:pt x="442" y="59"/>
                  <a:pt x="442" y="59"/>
                </a:cubicBezTo>
                <a:cubicBezTo>
                  <a:pt x="463" y="47"/>
                  <a:pt x="476" y="24"/>
                  <a:pt x="476" y="0"/>
                </a:cubicBezTo>
                <a:close/>
              </a:path>
            </a:pathLst>
          </a:custGeom>
          <a:solidFill>
            <a:schemeClr val="tx1">
              <a:alpha val="15000"/>
            </a:schemeClr>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1289232" y="4372154"/>
            <a:ext cx="4537910" cy="1620000"/>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SourceHanSerifJP-Regular"/>
                <a:ea typeface="SourceHanSerifJP-Regular"/>
                <a:cs typeface="SourceHanSerifJP-Regular"/>
              </a:rPr>
              <a:t>タイピングゲームを通じてスキルを向上させることで、子供たちは自信を持つことができます。達成感や成功体験を得ることで、自己肯定感が高まり、その後の学びにもポジティブに影響を与えます。</a:t>
            </a:r>
            <a:endParaRPr kumimoji="1" lang="zh-CN" altLang="en-US"/>
          </a:p>
        </p:txBody>
      </p:sp>
      <p:sp>
        <p:nvSpPr>
          <p:cNvPr id="6" name="标题 1"/>
          <p:cNvSpPr txBox="1"/>
          <p:nvPr/>
        </p:nvSpPr>
        <p:spPr>
          <a:xfrm>
            <a:off x="1289232" y="3547647"/>
            <a:ext cx="4537910" cy="792000"/>
          </a:xfrm>
          <a:prstGeom prst="rect">
            <a:avLst/>
          </a:prstGeom>
          <a:noFill/>
          <a:ln>
            <a:noFill/>
          </a:ln>
        </p:spPr>
        <p:txBody>
          <a:bodyPr vert="horz" wrap="square" lIns="0" tIns="0" rIns="0" bIns="0" rtlCol="0" anchor="ctr"/>
          <a:lstStyle/>
          <a:p>
            <a:pPr algn="ctr"/>
            <a:r>
              <a:rPr kumimoji="1" lang="en-US" altLang="zh-CN" sz="1600">
                <a:ln w="12700">
                  <a:noFill/>
                </a:ln>
                <a:solidFill>
                  <a:srgbClr val="404040">
                    <a:alpha val="100000"/>
                  </a:srgbClr>
                </a:solidFill>
                <a:latin typeface="SourceHanSerifJP-Bold"/>
                <a:ea typeface="SourceHanSerifJP-Bold"/>
                <a:cs typeface="SourceHanSerifJP-Bold"/>
              </a:rPr>
              <a:t>自信の向上</a:t>
            </a:r>
            <a:endParaRPr kumimoji="1" lang="zh-CN" altLang="en-US"/>
          </a:p>
        </p:txBody>
      </p:sp>
      <p:sp>
        <p:nvSpPr>
          <p:cNvPr id="7" name="标题 1"/>
          <p:cNvSpPr txBox="1"/>
          <p:nvPr/>
        </p:nvSpPr>
        <p:spPr>
          <a:xfrm>
            <a:off x="3228147" y="2932052"/>
            <a:ext cx="660082" cy="209550"/>
          </a:xfrm>
          <a:custGeom>
            <a:avLst/>
            <a:gdLst>
              <a:gd name="T0" fmla="*/ 182 w 189"/>
              <a:gd name="T1" fmla="*/ 1 h 60"/>
              <a:gd name="T2" fmla="*/ 179 w 189"/>
              <a:gd name="T3" fmla="*/ 2 h 60"/>
              <a:gd name="T4" fmla="*/ 108 w 189"/>
              <a:gd name="T5" fmla="*/ 43 h 60"/>
              <a:gd name="T6" fmla="*/ 80 w 189"/>
              <a:gd name="T7" fmla="*/ 43 h 60"/>
              <a:gd name="T8" fmla="*/ 9 w 189"/>
              <a:gd name="T9" fmla="*/ 2 h 60"/>
              <a:gd name="T10" fmla="*/ 1 w 189"/>
              <a:gd name="T11" fmla="*/ 4 h 60"/>
              <a:gd name="T12" fmla="*/ 3 w 189"/>
              <a:gd name="T13" fmla="*/ 12 h 60"/>
              <a:gd name="T14" fmla="*/ 74 w 189"/>
              <a:gd name="T15" fmla="*/ 53 h 60"/>
              <a:gd name="T16" fmla="*/ 114 w 189"/>
              <a:gd name="T17" fmla="*/ 53 h 60"/>
              <a:gd name="T18" fmla="*/ 185 w 189"/>
              <a:gd name="T19" fmla="*/ 12 h 60"/>
              <a:gd name="T20" fmla="*/ 187 w 189"/>
              <a:gd name="T21" fmla="*/ 4 h 60"/>
              <a:gd name="T22" fmla="*/ 182 w 189"/>
              <a:gd name="T23" fmla="*/ 1 h 60"/>
            </a:gdLst>
            <a:ahLst/>
            <a:cxnLst/>
            <a:rect l="0" t="0" r="r" b="b"/>
            <a:pathLst>
              <a:path w="189" h="60">
                <a:moveTo>
                  <a:pt x="182" y="1"/>
                </a:moveTo>
                <a:cubicBezTo>
                  <a:pt x="181" y="1"/>
                  <a:pt x="180" y="2"/>
                  <a:pt x="179" y="2"/>
                </a:cubicBezTo>
                <a:cubicBezTo>
                  <a:pt x="108" y="43"/>
                  <a:pt x="108" y="43"/>
                  <a:pt x="108" y="43"/>
                </a:cubicBezTo>
                <a:cubicBezTo>
                  <a:pt x="99" y="48"/>
                  <a:pt x="89" y="48"/>
                  <a:pt x="80" y="43"/>
                </a:cubicBezTo>
                <a:cubicBezTo>
                  <a:pt x="9" y="2"/>
                  <a:pt x="9" y="2"/>
                  <a:pt x="9" y="2"/>
                </a:cubicBezTo>
                <a:cubicBezTo>
                  <a:pt x="7" y="0"/>
                  <a:pt x="3" y="1"/>
                  <a:pt x="1" y="4"/>
                </a:cubicBezTo>
                <a:cubicBezTo>
                  <a:pt x="0" y="7"/>
                  <a:pt x="1" y="11"/>
                  <a:pt x="3" y="12"/>
                </a:cubicBezTo>
                <a:cubicBezTo>
                  <a:pt x="74" y="53"/>
                  <a:pt x="74" y="53"/>
                  <a:pt x="74" y="53"/>
                </a:cubicBezTo>
                <a:cubicBezTo>
                  <a:pt x="86" y="60"/>
                  <a:pt x="102" y="60"/>
                  <a:pt x="114" y="53"/>
                </a:cubicBezTo>
                <a:cubicBezTo>
                  <a:pt x="185" y="12"/>
                  <a:pt x="185" y="12"/>
                  <a:pt x="185" y="12"/>
                </a:cubicBezTo>
                <a:cubicBezTo>
                  <a:pt x="188" y="11"/>
                  <a:pt x="189" y="7"/>
                  <a:pt x="187" y="4"/>
                </a:cubicBezTo>
                <a:cubicBezTo>
                  <a:pt x="186" y="2"/>
                  <a:pt x="184" y="1"/>
                  <a:pt x="182" y="1"/>
                </a:cubicBezTo>
                <a:close/>
              </a:path>
            </a:pathLst>
          </a:custGeom>
          <a:solidFill>
            <a:schemeClr val="accent1">
              <a:lumMod val="40000"/>
              <a:lumOff val="60000"/>
            </a:schemeClr>
          </a:solidFill>
          <a:ln cap="sq">
            <a:noFill/>
          </a:ln>
        </p:spPr>
        <p:txBody>
          <a:bodyPr vert="horz" wrap="square" lIns="91440" tIns="45720" rIns="91440" bIns="45720" rtlCol="0" anchor="t"/>
          <a:lstStyle/>
          <a:p>
            <a:pPr algn="l"/>
            <a:endParaRPr kumimoji="1" lang="zh-CN" altLang="en-US"/>
          </a:p>
        </p:txBody>
      </p:sp>
      <p:sp>
        <p:nvSpPr>
          <p:cNvPr id="8" name="标题 1"/>
          <p:cNvSpPr txBox="1"/>
          <p:nvPr/>
        </p:nvSpPr>
        <p:spPr>
          <a:xfrm>
            <a:off x="3228147" y="3092707"/>
            <a:ext cx="660082" cy="209550"/>
          </a:xfrm>
          <a:custGeom>
            <a:avLst/>
            <a:gdLst>
              <a:gd name="T0" fmla="*/ 182 w 189"/>
              <a:gd name="T1" fmla="*/ 1 h 60"/>
              <a:gd name="T2" fmla="*/ 179 w 189"/>
              <a:gd name="T3" fmla="*/ 1 h 60"/>
              <a:gd name="T4" fmla="*/ 108 w 189"/>
              <a:gd name="T5" fmla="*/ 42 h 60"/>
              <a:gd name="T6" fmla="*/ 80 w 189"/>
              <a:gd name="T7" fmla="*/ 42 h 60"/>
              <a:gd name="T8" fmla="*/ 9 w 189"/>
              <a:gd name="T9" fmla="*/ 1 h 60"/>
              <a:gd name="T10" fmla="*/ 1 w 189"/>
              <a:gd name="T11" fmla="*/ 4 h 60"/>
              <a:gd name="T12" fmla="*/ 3 w 189"/>
              <a:gd name="T13" fmla="*/ 12 h 60"/>
              <a:gd name="T14" fmla="*/ 74 w 189"/>
              <a:gd name="T15" fmla="*/ 53 h 60"/>
              <a:gd name="T16" fmla="*/ 114 w 189"/>
              <a:gd name="T17" fmla="*/ 53 h 60"/>
              <a:gd name="T18" fmla="*/ 185 w 189"/>
              <a:gd name="T19" fmla="*/ 12 h 60"/>
              <a:gd name="T20" fmla="*/ 187 w 189"/>
              <a:gd name="T21" fmla="*/ 4 h 60"/>
              <a:gd name="T22" fmla="*/ 182 w 189"/>
              <a:gd name="T23" fmla="*/ 1 h 60"/>
            </a:gdLst>
            <a:ahLst/>
            <a:cxnLst/>
            <a:rect l="0" t="0" r="r" b="b"/>
            <a:pathLst>
              <a:path w="189" h="60">
                <a:moveTo>
                  <a:pt x="182" y="1"/>
                </a:moveTo>
                <a:cubicBezTo>
                  <a:pt x="181" y="1"/>
                  <a:pt x="180" y="1"/>
                  <a:pt x="179" y="1"/>
                </a:cubicBezTo>
                <a:cubicBezTo>
                  <a:pt x="108" y="42"/>
                  <a:pt x="108" y="42"/>
                  <a:pt x="108" y="42"/>
                </a:cubicBezTo>
                <a:cubicBezTo>
                  <a:pt x="99" y="47"/>
                  <a:pt x="89" y="47"/>
                  <a:pt x="80" y="42"/>
                </a:cubicBezTo>
                <a:cubicBezTo>
                  <a:pt x="9" y="1"/>
                  <a:pt x="9" y="1"/>
                  <a:pt x="9" y="1"/>
                </a:cubicBezTo>
                <a:cubicBezTo>
                  <a:pt x="7" y="0"/>
                  <a:pt x="3" y="1"/>
                  <a:pt x="1" y="4"/>
                </a:cubicBezTo>
                <a:cubicBezTo>
                  <a:pt x="0" y="7"/>
                  <a:pt x="1" y="10"/>
                  <a:pt x="3" y="12"/>
                </a:cubicBezTo>
                <a:cubicBezTo>
                  <a:pt x="74" y="53"/>
                  <a:pt x="74" y="53"/>
                  <a:pt x="74" y="53"/>
                </a:cubicBezTo>
                <a:cubicBezTo>
                  <a:pt x="86" y="60"/>
                  <a:pt x="102" y="60"/>
                  <a:pt x="114" y="53"/>
                </a:cubicBezTo>
                <a:cubicBezTo>
                  <a:pt x="185" y="12"/>
                  <a:pt x="185" y="12"/>
                  <a:pt x="185" y="12"/>
                </a:cubicBezTo>
                <a:cubicBezTo>
                  <a:pt x="188" y="10"/>
                  <a:pt x="189" y="7"/>
                  <a:pt x="187" y="4"/>
                </a:cubicBezTo>
                <a:cubicBezTo>
                  <a:pt x="186" y="2"/>
                  <a:pt x="184" y="1"/>
                  <a:pt x="182" y="1"/>
                </a:cubicBezTo>
                <a:close/>
              </a:path>
            </a:pathLst>
          </a:custGeom>
          <a:solidFill>
            <a:schemeClr val="accent1">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9" name="标题 1"/>
          <p:cNvSpPr txBox="1"/>
          <p:nvPr/>
        </p:nvSpPr>
        <p:spPr>
          <a:xfrm>
            <a:off x="3228147" y="3249869"/>
            <a:ext cx="660082" cy="209550"/>
          </a:xfrm>
          <a:custGeom>
            <a:avLst/>
            <a:gdLst>
              <a:gd name="T0" fmla="*/ 182 w 189"/>
              <a:gd name="T1" fmla="*/ 1 h 60"/>
              <a:gd name="T2" fmla="*/ 179 w 189"/>
              <a:gd name="T3" fmla="*/ 2 h 60"/>
              <a:gd name="T4" fmla="*/ 108 w 189"/>
              <a:gd name="T5" fmla="*/ 43 h 60"/>
              <a:gd name="T6" fmla="*/ 80 w 189"/>
              <a:gd name="T7" fmla="*/ 43 h 60"/>
              <a:gd name="T8" fmla="*/ 9 w 189"/>
              <a:gd name="T9" fmla="*/ 2 h 60"/>
              <a:gd name="T10" fmla="*/ 1 w 189"/>
              <a:gd name="T11" fmla="*/ 4 h 60"/>
              <a:gd name="T12" fmla="*/ 3 w 189"/>
              <a:gd name="T13" fmla="*/ 12 h 60"/>
              <a:gd name="T14" fmla="*/ 74 w 189"/>
              <a:gd name="T15" fmla="*/ 53 h 60"/>
              <a:gd name="T16" fmla="*/ 114 w 189"/>
              <a:gd name="T17" fmla="*/ 53 h 60"/>
              <a:gd name="T18" fmla="*/ 185 w 189"/>
              <a:gd name="T19" fmla="*/ 12 h 60"/>
              <a:gd name="T20" fmla="*/ 187 w 189"/>
              <a:gd name="T21" fmla="*/ 4 h 60"/>
              <a:gd name="T22" fmla="*/ 182 w 189"/>
              <a:gd name="T23" fmla="*/ 1 h 60"/>
            </a:gdLst>
            <a:ahLst/>
            <a:cxnLst/>
            <a:rect l="0" t="0" r="r" b="b"/>
            <a:pathLst>
              <a:path w="189" h="60">
                <a:moveTo>
                  <a:pt x="182" y="1"/>
                </a:moveTo>
                <a:cubicBezTo>
                  <a:pt x="181" y="1"/>
                  <a:pt x="180" y="1"/>
                  <a:pt x="179" y="2"/>
                </a:cubicBezTo>
                <a:cubicBezTo>
                  <a:pt x="108" y="43"/>
                  <a:pt x="108" y="43"/>
                  <a:pt x="108" y="43"/>
                </a:cubicBezTo>
                <a:cubicBezTo>
                  <a:pt x="99" y="48"/>
                  <a:pt x="89" y="48"/>
                  <a:pt x="80" y="43"/>
                </a:cubicBezTo>
                <a:cubicBezTo>
                  <a:pt x="9" y="2"/>
                  <a:pt x="9" y="2"/>
                  <a:pt x="9" y="2"/>
                </a:cubicBezTo>
                <a:cubicBezTo>
                  <a:pt x="7" y="0"/>
                  <a:pt x="3" y="1"/>
                  <a:pt x="1" y="4"/>
                </a:cubicBezTo>
                <a:cubicBezTo>
                  <a:pt x="0" y="7"/>
                  <a:pt x="1" y="11"/>
                  <a:pt x="3" y="12"/>
                </a:cubicBezTo>
                <a:cubicBezTo>
                  <a:pt x="74" y="53"/>
                  <a:pt x="74" y="53"/>
                  <a:pt x="74" y="53"/>
                </a:cubicBezTo>
                <a:cubicBezTo>
                  <a:pt x="86" y="60"/>
                  <a:pt x="102" y="60"/>
                  <a:pt x="114" y="53"/>
                </a:cubicBezTo>
                <a:cubicBezTo>
                  <a:pt x="185" y="12"/>
                  <a:pt x="185" y="12"/>
                  <a:pt x="185" y="12"/>
                </a:cubicBezTo>
                <a:cubicBezTo>
                  <a:pt x="188" y="11"/>
                  <a:pt x="189" y="7"/>
                  <a:pt x="187" y="4"/>
                </a:cubicBezTo>
                <a:cubicBezTo>
                  <a:pt x="186" y="2"/>
                  <a:pt x="184" y="1"/>
                  <a:pt x="182" y="1"/>
                </a:cubicBezTo>
                <a:close/>
              </a:path>
            </a:pathLst>
          </a:custGeom>
          <a:solidFill>
            <a:schemeClr val="accent1">
              <a:lumMod val="20000"/>
              <a:lumOff val="80000"/>
              <a:alpha val="60000"/>
            </a:schemeClr>
          </a:solidFill>
          <a:ln cap="sq">
            <a:noFill/>
          </a:ln>
        </p:spPr>
        <p:txBody>
          <a:bodyPr vert="horz" wrap="square" lIns="91440" tIns="45720" rIns="91440" bIns="45720" rtlCol="0" anchor="t"/>
          <a:lstStyle/>
          <a:p>
            <a:pPr algn="l"/>
            <a:endParaRPr kumimoji="1" lang="zh-CN" altLang="en-US"/>
          </a:p>
        </p:txBody>
      </p:sp>
      <p:sp>
        <p:nvSpPr>
          <p:cNvPr id="10" name="标题 1"/>
          <p:cNvSpPr txBox="1"/>
          <p:nvPr/>
        </p:nvSpPr>
        <p:spPr>
          <a:xfrm>
            <a:off x="3323806" y="1894189"/>
            <a:ext cx="468762" cy="387732"/>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bg1"/>
          </a:solidFill>
          <a:ln cap="sq">
            <a:noFill/>
          </a:ln>
        </p:spPr>
        <p:txBody>
          <a:bodyPr vert="horz" wrap="square" lIns="91440" tIns="45720" rIns="91440" bIns="45720" rtlCol="0" anchor="t"/>
          <a:lstStyle/>
          <a:p>
            <a:pPr algn="l"/>
            <a:endParaRPr kumimoji="1" lang="zh-CN" altLang="en-US"/>
          </a:p>
        </p:txBody>
      </p:sp>
      <p:grpSp>
        <p:nvGrpSpPr>
          <p:cNvPr id="11" name="グループ化 10"/>
          <p:cNvGrpSpPr/>
          <p:nvPr/>
        </p:nvGrpSpPr>
        <p:grpSpPr>
          <a:xfrm>
            <a:off x="8061599" y="1424480"/>
            <a:ext cx="1119026" cy="1459906"/>
            <a:chOff x="8061599" y="1424480"/>
            <a:chExt cx="1119026" cy="1459906"/>
          </a:xfrm>
        </p:grpSpPr>
        <p:sp>
          <p:nvSpPr>
            <p:cNvPr id="12" name="标题 1"/>
            <p:cNvSpPr txBox="1"/>
            <p:nvPr/>
          </p:nvSpPr>
          <p:spPr>
            <a:xfrm>
              <a:off x="8061599" y="1424480"/>
              <a:ext cx="1119026" cy="1459906"/>
            </a:xfrm>
            <a:custGeom>
              <a:avLst/>
              <a:gdLst>
                <a:gd name="T0" fmla="*/ 476 w 476"/>
                <a:gd name="T1" fmla="*/ 23 h 621"/>
                <a:gd name="T2" fmla="*/ 476 w 476"/>
                <a:gd name="T3" fmla="*/ 448 h 621"/>
                <a:gd name="T4" fmla="*/ 442 w 476"/>
                <a:gd name="T5" fmla="*/ 507 h 621"/>
                <a:gd name="T6" fmla="*/ 255 w 476"/>
                <a:gd name="T7" fmla="*/ 615 h 621"/>
                <a:gd name="T8" fmla="*/ 221 w 476"/>
                <a:gd name="T9" fmla="*/ 615 h 621"/>
                <a:gd name="T10" fmla="*/ 34 w 476"/>
                <a:gd name="T11" fmla="*/ 507 h 621"/>
                <a:gd name="T12" fmla="*/ 0 w 476"/>
                <a:gd name="T13" fmla="*/ 448 h 621"/>
                <a:gd name="T14" fmla="*/ 0 w 476"/>
                <a:gd name="T15" fmla="*/ 23 h 621"/>
                <a:gd name="T16" fmla="*/ 11 w 476"/>
                <a:gd name="T17" fmla="*/ 4 h 621"/>
                <a:gd name="T18" fmla="*/ 34 w 476"/>
                <a:gd name="T19" fmla="*/ 4 h 621"/>
                <a:gd name="T20" fmla="*/ 221 w 476"/>
                <a:gd name="T21" fmla="*/ 112 h 621"/>
                <a:gd name="T22" fmla="*/ 255 w 476"/>
                <a:gd name="T23" fmla="*/ 112 h 621"/>
                <a:gd name="T24" fmla="*/ 442 w 476"/>
                <a:gd name="T25" fmla="*/ 4 h 621"/>
                <a:gd name="T26" fmla="*/ 464 w 476"/>
                <a:gd name="T27" fmla="*/ 4 h 621"/>
                <a:gd name="T28" fmla="*/ 476 w 476"/>
                <a:gd name="T29" fmla="*/ 23 h 621"/>
              </a:gdLst>
              <a:ahLst/>
              <a:cxnLst/>
              <a:rect l="0" t="0" r="r" b="b"/>
              <a:pathLst>
                <a:path w="476" h="621">
                  <a:moveTo>
                    <a:pt x="476" y="23"/>
                  </a:moveTo>
                  <a:cubicBezTo>
                    <a:pt x="476" y="448"/>
                    <a:pt x="476" y="448"/>
                    <a:pt x="476" y="448"/>
                  </a:cubicBezTo>
                  <a:cubicBezTo>
                    <a:pt x="476" y="472"/>
                    <a:pt x="463" y="495"/>
                    <a:pt x="442" y="507"/>
                  </a:cubicBezTo>
                  <a:cubicBezTo>
                    <a:pt x="255" y="615"/>
                    <a:pt x="255" y="615"/>
                    <a:pt x="255" y="615"/>
                  </a:cubicBezTo>
                  <a:cubicBezTo>
                    <a:pt x="244" y="621"/>
                    <a:pt x="231" y="621"/>
                    <a:pt x="221" y="615"/>
                  </a:cubicBezTo>
                  <a:cubicBezTo>
                    <a:pt x="34" y="507"/>
                    <a:pt x="34" y="507"/>
                    <a:pt x="34" y="507"/>
                  </a:cubicBezTo>
                  <a:cubicBezTo>
                    <a:pt x="13" y="495"/>
                    <a:pt x="0" y="472"/>
                    <a:pt x="0" y="448"/>
                  </a:cubicBezTo>
                  <a:cubicBezTo>
                    <a:pt x="0" y="23"/>
                    <a:pt x="0" y="23"/>
                    <a:pt x="0" y="23"/>
                  </a:cubicBezTo>
                  <a:cubicBezTo>
                    <a:pt x="0" y="15"/>
                    <a:pt x="4" y="8"/>
                    <a:pt x="11" y="4"/>
                  </a:cubicBezTo>
                  <a:cubicBezTo>
                    <a:pt x="18" y="0"/>
                    <a:pt x="27" y="0"/>
                    <a:pt x="34" y="4"/>
                  </a:cubicBezTo>
                  <a:cubicBezTo>
                    <a:pt x="221" y="112"/>
                    <a:pt x="221" y="112"/>
                    <a:pt x="221" y="112"/>
                  </a:cubicBezTo>
                  <a:cubicBezTo>
                    <a:pt x="231" y="118"/>
                    <a:pt x="244" y="118"/>
                    <a:pt x="255" y="112"/>
                  </a:cubicBezTo>
                  <a:cubicBezTo>
                    <a:pt x="442" y="4"/>
                    <a:pt x="442" y="4"/>
                    <a:pt x="442" y="4"/>
                  </a:cubicBezTo>
                  <a:cubicBezTo>
                    <a:pt x="449" y="0"/>
                    <a:pt x="457" y="0"/>
                    <a:pt x="464" y="4"/>
                  </a:cubicBezTo>
                  <a:cubicBezTo>
                    <a:pt x="471" y="8"/>
                    <a:pt x="476" y="15"/>
                    <a:pt x="476" y="23"/>
                  </a:cubicBezTo>
                  <a:close/>
                </a:path>
              </a:pathLst>
            </a:custGeom>
            <a:solidFill>
              <a:schemeClr val="accent2"/>
            </a:solidFill>
            <a:ln cap="sq">
              <a:noFill/>
            </a:ln>
          </p:spPr>
          <p:txBody>
            <a:bodyPr vert="horz" wrap="square" lIns="91440" tIns="45720" rIns="91440" bIns="45720" rtlCol="0" anchor="t"/>
            <a:lstStyle/>
            <a:p>
              <a:pPr algn="l"/>
              <a:endParaRPr kumimoji="1" lang="zh-CN" altLang="en-US"/>
            </a:p>
          </p:txBody>
        </p:sp>
        <p:sp>
          <p:nvSpPr>
            <p:cNvPr id="13" name="标题 1"/>
            <p:cNvSpPr txBox="1"/>
            <p:nvPr/>
          </p:nvSpPr>
          <p:spPr>
            <a:xfrm>
              <a:off x="8061599" y="2397751"/>
              <a:ext cx="1119026" cy="486635"/>
            </a:xfrm>
            <a:custGeom>
              <a:avLst/>
              <a:gdLst>
                <a:gd name="T0" fmla="*/ 476 w 476"/>
                <a:gd name="T1" fmla="*/ 0 h 207"/>
                <a:gd name="T2" fmla="*/ 476 w 476"/>
                <a:gd name="T3" fmla="*/ 34 h 207"/>
                <a:gd name="T4" fmla="*/ 442 w 476"/>
                <a:gd name="T5" fmla="*/ 93 h 207"/>
                <a:gd name="T6" fmla="*/ 255 w 476"/>
                <a:gd name="T7" fmla="*/ 201 h 207"/>
                <a:gd name="T8" fmla="*/ 221 w 476"/>
                <a:gd name="T9" fmla="*/ 201 h 207"/>
                <a:gd name="T10" fmla="*/ 34 w 476"/>
                <a:gd name="T11" fmla="*/ 93 h 207"/>
                <a:gd name="T12" fmla="*/ 0 w 476"/>
                <a:gd name="T13" fmla="*/ 34 h 207"/>
                <a:gd name="T14" fmla="*/ 0 w 476"/>
                <a:gd name="T15" fmla="*/ 0 h 207"/>
                <a:gd name="T16" fmla="*/ 34 w 476"/>
                <a:gd name="T17" fmla="*/ 59 h 207"/>
                <a:gd name="T18" fmla="*/ 221 w 476"/>
                <a:gd name="T19" fmla="*/ 167 h 207"/>
                <a:gd name="T20" fmla="*/ 255 w 476"/>
                <a:gd name="T21" fmla="*/ 167 h 207"/>
                <a:gd name="T22" fmla="*/ 442 w 476"/>
                <a:gd name="T23" fmla="*/ 59 h 207"/>
                <a:gd name="T24" fmla="*/ 476 w 476"/>
                <a:gd name="T25" fmla="*/ 0 h 207"/>
              </a:gdLst>
              <a:ahLst/>
              <a:cxnLst/>
              <a:rect l="0" t="0" r="r" b="b"/>
              <a:pathLst>
                <a:path w="476" h="207">
                  <a:moveTo>
                    <a:pt x="476" y="0"/>
                  </a:moveTo>
                  <a:cubicBezTo>
                    <a:pt x="476" y="34"/>
                    <a:pt x="476" y="34"/>
                    <a:pt x="476" y="34"/>
                  </a:cubicBezTo>
                  <a:cubicBezTo>
                    <a:pt x="476" y="58"/>
                    <a:pt x="463" y="81"/>
                    <a:pt x="442" y="93"/>
                  </a:cubicBezTo>
                  <a:cubicBezTo>
                    <a:pt x="255" y="201"/>
                    <a:pt x="255" y="201"/>
                    <a:pt x="255" y="201"/>
                  </a:cubicBezTo>
                  <a:cubicBezTo>
                    <a:pt x="244" y="207"/>
                    <a:pt x="231" y="207"/>
                    <a:pt x="221" y="201"/>
                  </a:cubicBezTo>
                  <a:cubicBezTo>
                    <a:pt x="34" y="93"/>
                    <a:pt x="34" y="93"/>
                    <a:pt x="34" y="93"/>
                  </a:cubicBezTo>
                  <a:cubicBezTo>
                    <a:pt x="13" y="81"/>
                    <a:pt x="0" y="58"/>
                    <a:pt x="0" y="34"/>
                  </a:cubicBezTo>
                  <a:cubicBezTo>
                    <a:pt x="0" y="0"/>
                    <a:pt x="0" y="0"/>
                    <a:pt x="0" y="0"/>
                  </a:cubicBezTo>
                  <a:cubicBezTo>
                    <a:pt x="0" y="24"/>
                    <a:pt x="13" y="47"/>
                    <a:pt x="34" y="59"/>
                  </a:cubicBezTo>
                  <a:cubicBezTo>
                    <a:pt x="221" y="167"/>
                    <a:pt x="221" y="167"/>
                    <a:pt x="221" y="167"/>
                  </a:cubicBezTo>
                  <a:cubicBezTo>
                    <a:pt x="231" y="173"/>
                    <a:pt x="244" y="173"/>
                    <a:pt x="255" y="167"/>
                  </a:cubicBezTo>
                  <a:cubicBezTo>
                    <a:pt x="442" y="59"/>
                    <a:pt x="442" y="59"/>
                    <a:pt x="442" y="59"/>
                  </a:cubicBezTo>
                  <a:cubicBezTo>
                    <a:pt x="463" y="47"/>
                    <a:pt x="476" y="24"/>
                    <a:pt x="476" y="0"/>
                  </a:cubicBezTo>
                  <a:close/>
                </a:path>
              </a:pathLst>
            </a:custGeom>
            <a:solidFill>
              <a:schemeClr val="tx1">
                <a:alpha val="15000"/>
              </a:schemeClr>
            </a:solidFill>
            <a:ln cap="sq">
              <a:noFill/>
            </a:ln>
          </p:spPr>
          <p:txBody>
            <a:bodyPr vert="horz" wrap="square" lIns="91440" tIns="45720" rIns="91440" bIns="45720" rtlCol="0" anchor="t"/>
            <a:lstStyle/>
            <a:p>
              <a:pPr algn="l"/>
              <a:endParaRPr kumimoji="1" lang="zh-CN" altLang="en-US"/>
            </a:p>
          </p:txBody>
        </p:sp>
      </p:grpSp>
      <p:sp>
        <p:nvSpPr>
          <p:cNvPr id="14" name="标题 1"/>
          <p:cNvSpPr txBox="1"/>
          <p:nvPr/>
        </p:nvSpPr>
        <p:spPr>
          <a:xfrm>
            <a:off x="6352159" y="4372154"/>
            <a:ext cx="4537910" cy="1620000"/>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SourceHanSerifJP-Regular"/>
                <a:ea typeface="SourceHanSerifJP-Regular"/>
                <a:cs typeface="SourceHanSerifJP-Regular"/>
              </a:rPr>
              <a:t>ゲーム内での様々なチャレンジを乗り越えることで、問題解決能力が向上します。子供たちは試行錯誤を通じて学び、考え方やアプローチが柔軟になることを経験します。</a:t>
            </a:r>
            <a:endParaRPr kumimoji="1" lang="zh-CN" altLang="en-US"/>
          </a:p>
        </p:txBody>
      </p:sp>
      <p:sp>
        <p:nvSpPr>
          <p:cNvPr id="15" name="标题 1"/>
          <p:cNvSpPr txBox="1"/>
          <p:nvPr/>
        </p:nvSpPr>
        <p:spPr>
          <a:xfrm>
            <a:off x="6352159" y="3547647"/>
            <a:ext cx="4537910" cy="792000"/>
          </a:xfrm>
          <a:prstGeom prst="rect">
            <a:avLst/>
          </a:prstGeom>
          <a:noFill/>
          <a:ln>
            <a:noFill/>
          </a:ln>
        </p:spPr>
        <p:txBody>
          <a:bodyPr vert="horz" wrap="square" lIns="0" tIns="0" rIns="0" bIns="0" rtlCol="0" anchor="ctr"/>
          <a:lstStyle/>
          <a:p>
            <a:pPr algn="ctr"/>
            <a:r>
              <a:rPr kumimoji="1" lang="en-US" altLang="zh-CN" sz="1600">
                <a:ln w="12700">
                  <a:noFill/>
                </a:ln>
                <a:solidFill>
                  <a:srgbClr val="404040">
                    <a:alpha val="100000"/>
                  </a:srgbClr>
                </a:solidFill>
                <a:latin typeface="SourceHanSerifJP-Bold"/>
                <a:ea typeface="SourceHanSerifJP-Bold"/>
                <a:cs typeface="SourceHanSerifJP-Bold"/>
              </a:rPr>
              <a:t>問題解決能力の向上</a:t>
            </a:r>
            <a:endParaRPr kumimoji="1" lang="zh-CN" altLang="en-US"/>
          </a:p>
        </p:txBody>
      </p:sp>
      <p:sp>
        <p:nvSpPr>
          <p:cNvPr id="16" name="标题 1"/>
          <p:cNvSpPr txBox="1"/>
          <p:nvPr/>
        </p:nvSpPr>
        <p:spPr>
          <a:xfrm>
            <a:off x="8291071" y="2932052"/>
            <a:ext cx="660082" cy="209550"/>
          </a:xfrm>
          <a:custGeom>
            <a:avLst/>
            <a:gdLst>
              <a:gd name="T0" fmla="*/ 182 w 189"/>
              <a:gd name="T1" fmla="*/ 1 h 60"/>
              <a:gd name="T2" fmla="*/ 179 w 189"/>
              <a:gd name="T3" fmla="*/ 2 h 60"/>
              <a:gd name="T4" fmla="*/ 109 w 189"/>
              <a:gd name="T5" fmla="*/ 43 h 60"/>
              <a:gd name="T6" fmla="*/ 81 w 189"/>
              <a:gd name="T7" fmla="*/ 43 h 60"/>
              <a:gd name="T8" fmla="*/ 10 w 189"/>
              <a:gd name="T9" fmla="*/ 2 h 60"/>
              <a:gd name="T10" fmla="*/ 2 w 189"/>
              <a:gd name="T11" fmla="*/ 4 h 60"/>
              <a:gd name="T12" fmla="*/ 4 w 189"/>
              <a:gd name="T13" fmla="*/ 12 h 60"/>
              <a:gd name="T14" fmla="*/ 75 w 189"/>
              <a:gd name="T15" fmla="*/ 53 h 60"/>
              <a:gd name="T16" fmla="*/ 115 w 189"/>
              <a:gd name="T17" fmla="*/ 53 h 60"/>
              <a:gd name="T18" fmla="*/ 185 w 189"/>
              <a:gd name="T19" fmla="*/ 12 h 60"/>
              <a:gd name="T20" fmla="*/ 188 w 189"/>
              <a:gd name="T21" fmla="*/ 4 h 60"/>
              <a:gd name="T22" fmla="*/ 182 w 189"/>
              <a:gd name="T23" fmla="*/ 1 h 60"/>
            </a:gdLst>
            <a:ahLst/>
            <a:cxnLst/>
            <a:rect l="0" t="0" r="r" b="b"/>
            <a:pathLst>
              <a:path w="189" h="60">
                <a:moveTo>
                  <a:pt x="182" y="1"/>
                </a:moveTo>
                <a:cubicBezTo>
                  <a:pt x="181" y="1"/>
                  <a:pt x="180" y="2"/>
                  <a:pt x="179" y="2"/>
                </a:cubicBezTo>
                <a:cubicBezTo>
                  <a:pt x="109" y="43"/>
                  <a:pt x="109" y="43"/>
                  <a:pt x="109" y="43"/>
                </a:cubicBezTo>
                <a:cubicBezTo>
                  <a:pt x="100" y="48"/>
                  <a:pt x="89" y="48"/>
                  <a:pt x="81" y="43"/>
                </a:cubicBezTo>
                <a:cubicBezTo>
                  <a:pt x="10" y="2"/>
                  <a:pt x="10" y="2"/>
                  <a:pt x="10" y="2"/>
                </a:cubicBezTo>
                <a:cubicBezTo>
                  <a:pt x="7" y="0"/>
                  <a:pt x="3" y="1"/>
                  <a:pt x="2" y="4"/>
                </a:cubicBezTo>
                <a:cubicBezTo>
                  <a:pt x="0" y="7"/>
                  <a:pt x="1" y="11"/>
                  <a:pt x="4" y="12"/>
                </a:cubicBezTo>
                <a:cubicBezTo>
                  <a:pt x="75" y="53"/>
                  <a:pt x="75" y="53"/>
                  <a:pt x="75" y="53"/>
                </a:cubicBezTo>
                <a:cubicBezTo>
                  <a:pt x="87" y="60"/>
                  <a:pt x="102" y="60"/>
                  <a:pt x="115" y="53"/>
                </a:cubicBezTo>
                <a:cubicBezTo>
                  <a:pt x="185" y="12"/>
                  <a:pt x="185" y="12"/>
                  <a:pt x="185" y="12"/>
                </a:cubicBezTo>
                <a:cubicBezTo>
                  <a:pt x="188" y="11"/>
                  <a:pt x="189" y="7"/>
                  <a:pt x="188" y="4"/>
                </a:cubicBezTo>
                <a:cubicBezTo>
                  <a:pt x="186" y="2"/>
                  <a:pt x="184" y="1"/>
                  <a:pt x="182" y="1"/>
                </a:cubicBezTo>
                <a:close/>
              </a:path>
            </a:pathLst>
          </a:custGeom>
          <a:solidFill>
            <a:schemeClr val="accent2">
              <a:lumMod val="40000"/>
              <a:lumOff val="60000"/>
            </a:schemeClr>
          </a:solidFill>
          <a:ln cap="sq">
            <a:noFill/>
          </a:ln>
        </p:spPr>
        <p:txBody>
          <a:bodyPr vert="horz" wrap="square" lIns="91440" tIns="45720" rIns="91440" bIns="45720" rtlCol="0" anchor="t"/>
          <a:lstStyle/>
          <a:p>
            <a:pPr algn="l"/>
            <a:endParaRPr kumimoji="1" lang="zh-CN" altLang="en-US"/>
          </a:p>
        </p:txBody>
      </p:sp>
      <p:sp>
        <p:nvSpPr>
          <p:cNvPr id="17" name="标题 1"/>
          <p:cNvSpPr txBox="1"/>
          <p:nvPr/>
        </p:nvSpPr>
        <p:spPr>
          <a:xfrm>
            <a:off x="8291071" y="3092707"/>
            <a:ext cx="660082" cy="209550"/>
          </a:xfrm>
          <a:custGeom>
            <a:avLst/>
            <a:gdLst>
              <a:gd name="T0" fmla="*/ 182 w 189"/>
              <a:gd name="T1" fmla="*/ 1 h 60"/>
              <a:gd name="T2" fmla="*/ 179 w 189"/>
              <a:gd name="T3" fmla="*/ 1 h 60"/>
              <a:gd name="T4" fmla="*/ 109 w 189"/>
              <a:gd name="T5" fmla="*/ 42 h 60"/>
              <a:gd name="T6" fmla="*/ 81 w 189"/>
              <a:gd name="T7" fmla="*/ 42 h 60"/>
              <a:gd name="T8" fmla="*/ 10 w 189"/>
              <a:gd name="T9" fmla="*/ 1 h 60"/>
              <a:gd name="T10" fmla="*/ 2 w 189"/>
              <a:gd name="T11" fmla="*/ 4 h 60"/>
              <a:gd name="T12" fmla="*/ 4 w 189"/>
              <a:gd name="T13" fmla="*/ 12 h 60"/>
              <a:gd name="T14" fmla="*/ 75 w 189"/>
              <a:gd name="T15" fmla="*/ 53 h 60"/>
              <a:gd name="T16" fmla="*/ 115 w 189"/>
              <a:gd name="T17" fmla="*/ 53 h 60"/>
              <a:gd name="T18" fmla="*/ 185 w 189"/>
              <a:gd name="T19" fmla="*/ 12 h 60"/>
              <a:gd name="T20" fmla="*/ 188 w 189"/>
              <a:gd name="T21" fmla="*/ 4 h 60"/>
              <a:gd name="T22" fmla="*/ 182 w 189"/>
              <a:gd name="T23" fmla="*/ 1 h 60"/>
            </a:gdLst>
            <a:ahLst/>
            <a:cxnLst/>
            <a:rect l="0" t="0" r="r" b="b"/>
            <a:pathLst>
              <a:path w="189" h="60">
                <a:moveTo>
                  <a:pt x="182" y="1"/>
                </a:moveTo>
                <a:cubicBezTo>
                  <a:pt x="181" y="1"/>
                  <a:pt x="180" y="1"/>
                  <a:pt x="179" y="1"/>
                </a:cubicBezTo>
                <a:cubicBezTo>
                  <a:pt x="109" y="42"/>
                  <a:pt x="109" y="42"/>
                  <a:pt x="109" y="42"/>
                </a:cubicBezTo>
                <a:cubicBezTo>
                  <a:pt x="100" y="47"/>
                  <a:pt x="89" y="47"/>
                  <a:pt x="81" y="42"/>
                </a:cubicBezTo>
                <a:cubicBezTo>
                  <a:pt x="10" y="1"/>
                  <a:pt x="10" y="1"/>
                  <a:pt x="10" y="1"/>
                </a:cubicBezTo>
                <a:cubicBezTo>
                  <a:pt x="7" y="0"/>
                  <a:pt x="3" y="1"/>
                  <a:pt x="2" y="4"/>
                </a:cubicBezTo>
                <a:cubicBezTo>
                  <a:pt x="0" y="7"/>
                  <a:pt x="1" y="10"/>
                  <a:pt x="4" y="12"/>
                </a:cubicBezTo>
                <a:cubicBezTo>
                  <a:pt x="75" y="53"/>
                  <a:pt x="75" y="53"/>
                  <a:pt x="75" y="53"/>
                </a:cubicBezTo>
                <a:cubicBezTo>
                  <a:pt x="87" y="60"/>
                  <a:pt x="102" y="60"/>
                  <a:pt x="115" y="53"/>
                </a:cubicBezTo>
                <a:cubicBezTo>
                  <a:pt x="185" y="12"/>
                  <a:pt x="185" y="12"/>
                  <a:pt x="185" y="12"/>
                </a:cubicBezTo>
                <a:cubicBezTo>
                  <a:pt x="188" y="10"/>
                  <a:pt x="189" y="7"/>
                  <a:pt x="188" y="4"/>
                </a:cubicBezTo>
                <a:cubicBezTo>
                  <a:pt x="186" y="2"/>
                  <a:pt x="184" y="1"/>
                  <a:pt x="182" y="1"/>
                </a:cubicBezTo>
                <a:close/>
              </a:path>
            </a:pathLst>
          </a:custGeom>
          <a:solidFill>
            <a:schemeClr val="accent2">
              <a:lumMod val="20000"/>
              <a:lumOff val="80000"/>
            </a:schemeClr>
          </a:solidFill>
          <a:ln cap="sq">
            <a:noFill/>
          </a:ln>
        </p:spPr>
        <p:txBody>
          <a:bodyPr vert="horz" wrap="square" lIns="91440" tIns="45720" rIns="91440" bIns="45720" rtlCol="0" anchor="t"/>
          <a:lstStyle/>
          <a:p>
            <a:pPr algn="l"/>
            <a:endParaRPr kumimoji="1" lang="zh-CN" altLang="en-US"/>
          </a:p>
        </p:txBody>
      </p:sp>
      <p:sp>
        <p:nvSpPr>
          <p:cNvPr id="18" name="标题 1"/>
          <p:cNvSpPr txBox="1"/>
          <p:nvPr/>
        </p:nvSpPr>
        <p:spPr>
          <a:xfrm>
            <a:off x="8291071" y="3249869"/>
            <a:ext cx="660082" cy="209550"/>
          </a:xfrm>
          <a:custGeom>
            <a:avLst/>
            <a:gdLst>
              <a:gd name="T0" fmla="*/ 182 w 189"/>
              <a:gd name="T1" fmla="*/ 1 h 60"/>
              <a:gd name="T2" fmla="*/ 179 w 189"/>
              <a:gd name="T3" fmla="*/ 2 h 60"/>
              <a:gd name="T4" fmla="*/ 109 w 189"/>
              <a:gd name="T5" fmla="*/ 43 h 60"/>
              <a:gd name="T6" fmla="*/ 81 w 189"/>
              <a:gd name="T7" fmla="*/ 43 h 60"/>
              <a:gd name="T8" fmla="*/ 10 w 189"/>
              <a:gd name="T9" fmla="*/ 2 h 60"/>
              <a:gd name="T10" fmla="*/ 2 w 189"/>
              <a:gd name="T11" fmla="*/ 4 h 60"/>
              <a:gd name="T12" fmla="*/ 4 w 189"/>
              <a:gd name="T13" fmla="*/ 12 h 60"/>
              <a:gd name="T14" fmla="*/ 75 w 189"/>
              <a:gd name="T15" fmla="*/ 53 h 60"/>
              <a:gd name="T16" fmla="*/ 115 w 189"/>
              <a:gd name="T17" fmla="*/ 53 h 60"/>
              <a:gd name="T18" fmla="*/ 185 w 189"/>
              <a:gd name="T19" fmla="*/ 12 h 60"/>
              <a:gd name="T20" fmla="*/ 188 w 189"/>
              <a:gd name="T21" fmla="*/ 4 h 60"/>
              <a:gd name="T22" fmla="*/ 182 w 189"/>
              <a:gd name="T23" fmla="*/ 1 h 60"/>
            </a:gdLst>
            <a:ahLst/>
            <a:cxnLst/>
            <a:rect l="0" t="0" r="r" b="b"/>
            <a:pathLst>
              <a:path w="189" h="60">
                <a:moveTo>
                  <a:pt x="182" y="1"/>
                </a:moveTo>
                <a:cubicBezTo>
                  <a:pt x="181" y="1"/>
                  <a:pt x="180" y="1"/>
                  <a:pt x="179" y="2"/>
                </a:cubicBezTo>
                <a:cubicBezTo>
                  <a:pt x="109" y="43"/>
                  <a:pt x="109" y="43"/>
                  <a:pt x="109" y="43"/>
                </a:cubicBezTo>
                <a:cubicBezTo>
                  <a:pt x="100" y="48"/>
                  <a:pt x="89" y="48"/>
                  <a:pt x="81" y="43"/>
                </a:cubicBezTo>
                <a:cubicBezTo>
                  <a:pt x="10" y="2"/>
                  <a:pt x="10" y="2"/>
                  <a:pt x="10" y="2"/>
                </a:cubicBezTo>
                <a:cubicBezTo>
                  <a:pt x="7" y="0"/>
                  <a:pt x="3" y="1"/>
                  <a:pt x="2" y="4"/>
                </a:cubicBezTo>
                <a:cubicBezTo>
                  <a:pt x="0" y="7"/>
                  <a:pt x="1" y="11"/>
                  <a:pt x="4" y="12"/>
                </a:cubicBezTo>
                <a:cubicBezTo>
                  <a:pt x="75" y="53"/>
                  <a:pt x="75" y="53"/>
                  <a:pt x="75" y="53"/>
                </a:cubicBezTo>
                <a:cubicBezTo>
                  <a:pt x="87" y="60"/>
                  <a:pt x="102" y="60"/>
                  <a:pt x="115" y="53"/>
                </a:cubicBezTo>
                <a:cubicBezTo>
                  <a:pt x="185" y="12"/>
                  <a:pt x="185" y="12"/>
                  <a:pt x="185" y="12"/>
                </a:cubicBezTo>
                <a:cubicBezTo>
                  <a:pt x="188" y="11"/>
                  <a:pt x="189" y="7"/>
                  <a:pt x="188" y="4"/>
                </a:cubicBezTo>
                <a:cubicBezTo>
                  <a:pt x="186" y="2"/>
                  <a:pt x="184" y="1"/>
                  <a:pt x="182" y="1"/>
                </a:cubicBezTo>
                <a:close/>
              </a:path>
            </a:pathLst>
          </a:custGeom>
          <a:solidFill>
            <a:schemeClr val="accent2">
              <a:lumMod val="20000"/>
              <a:lumOff val="80000"/>
              <a:alpha val="60000"/>
            </a:schemeClr>
          </a:solidFill>
          <a:ln cap="sq">
            <a:noFill/>
          </a:ln>
        </p:spPr>
        <p:txBody>
          <a:bodyPr vert="horz" wrap="square" lIns="91440" tIns="45720" rIns="91440" bIns="45720" rtlCol="0" anchor="t"/>
          <a:lstStyle/>
          <a:p>
            <a:pPr algn="l"/>
            <a:endParaRPr kumimoji="1" lang="zh-CN" altLang="en-US"/>
          </a:p>
        </p:txBody>
      </p:sp>
      <p:sp>
        <p:nvSpPr>
          <p:cNvPr id="19" name="标题 1"/>
          <p:cNvSpPr txBox="1"/>
          <p:nvPr/>
        </p:nvSpPr>
        <p:spPr>
          <a:xfrm>
            <a:off x="8408705" y="1868663"/>
            <a:ext cx="424816" cy="424816"/>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20"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子供たちの成長を促す</a:t>
            </a:r>
            <a:endParaRPr kumimoji="1" lang="zh-CN" altLang="en-US"/>
          </a:p>
        </p:txBody>
      </p:sp>
      <p:sp>
        <p:nvSpPr>
          <p:cNvPr id="22"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3616960" y="4378477"/>
            <a:ext cx="7879714" cy="1170141"/>
          </a:xfrm>
          <a:prstGeom prst="rect">
            <a:avLst/>
          </a:prstGeom>
          <a:solidFill>
            <a:schemeClr val="bg1">
              <a:lumMod val="95000"/>
            </a:schemeClr>
          </a:solidFill>
          <a:ln w="12700" cap="sq">
            <a:solidFill>
              <a:schemeClr val="bg1">
                <a:lumMod val="65000"/>
              </a:schemeClr>
            </a:solidFill>
            <a:miter/>
          </a:ln>
        </p:spPr>
        <p:txBody>
          <a:bodyPr vert="horz" wrap="square" lIns="216000" tIns="45720" rIns="216000" bIns="45720" rtlCol="0" anchor="ctr"/>
          <a:lstStyle/>
          <a:p>
            <a:pPr algn="l"/>
            <a:endParaRPr kumimoji="1" lang="zh-CN" altLang="en-US"/>
          </a:p>
        </p:txBody>
      </p:sp>
      <p:sp>
        <p:nvSpPr>
          <p:cNvPr id="4" name="标题 1"/>
          <p:cNvSpPr txBox="1"/>
          <p:nvPr/>
        </p:nvSpPr>
        <p:spPr>
          <a:xfrm>
            <a:off x="695325" y="3772446"/>
            <a:ext cx="2921635" cy="1776172"/>
          </a:xfrm>
          <a:prstGeom prst="round1Rect">
            <a:avLst>
              <a:gd name="adj" fmla="val 40491"/>
            </a:avLst>
          </a:prstGeom>
          <a:gradFill>
            <a:gsLst>
              <a:gs pos="1000">
                <a:schemeClr val="accent1"/>
              </a:gs>
              <a:gs pos="100000">
                <a:schemeClr val="accent1">
                  <a:lumMod val="60000"/>
                  <a:lumOff val="40000"/>
                </a:schemeClr>
              </a:gs>
            </a:gsLst>
            <a:lin ang="2700000" scaled="0"/>
          </a:gradFill>
          <a:ln w="12700" cap="sq">
            <a:noFill/>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endParaRPr kumimoji="1" lang="zh-CN" altLang="en-US"/>
          </a:p>
        </p:txBody>
      </p:sp>
      <p:sp>
        <p:nvSpPr>
          <p:cNvPr id="5" name="标题 1"/>
          <p:cNvSpPr txBox="1"/>
          <p:nvPr/>
        </p:nvSpPr>
        <p:spPr>
          <a:xfrm>
            <a:off x="3147060" y="3776256"/>
            <a:ext cx="458455" cy="458455"/>
          </a:xfrm>
          <a:custGeom>
            <a:avLst/>
            <a:gdLst>
              <a:gd name="connsiteX0" fmla="*/ 0 w 510591"/>
              <a:gd name="connsiteY0" fmla="*/ 0 h 510591"/>
              <a:gd name="connsiteX1" fmla="*/ 187095 w 510591"/>
              <a:gd name="connsiteY1" fmla="*/ 0 h 510591"/>
              <a:gd name="connsiteX2" fmla="*/ 510591 w 510591"/>
              <a:gd name="connsiteY2" fmla="*/ 323496 h 510591"/>
              <a:gd name="connsiteX3" fmla="*/ 510591 w 510591"/>
              <a:gd name="connsiteY3" fmla="*/ 510591 h 510591"/>
              <a:gd name="connsiteX4" fmla="*/ 0 w 510591"/>
              <a:gd name="connsiteY4" fmla="*/ 0 h 510591"/>
            </a:gdLst>
            <a:ahLst/>
            <a:cxnLst/>
            <a:rect l="l" t="t" r="r" b="b"/>
            <a:pathLst>
              <a:path w="510591" h="510591">
                <a:moveTo>
                  <a:pt x="0" y="0"/>
                </a:moveTo>
                <a:lnTo>
                  <a:pt x="187095" y="0"/>
                </a:lnTo>
                <a:cubicBezTo>
                  <a:pt x="365757" y="0"/>
                  <a:pt x="510591" y="144834"/>
                  <a:pt x="510591" y="323496"/>
                </a:cubicBezTo>
                <a:lnTo>
                  <a:pt x="510591" y="510591"/>
                </a:lnTo>
                <a:cubicBezTo>
                  <a:pt x="510591" y="228599"/>
                  <a:pt x="281992" y="0"/>
                  <a:pt x="0" y="0"/>
                </a:cubicBezTo>
                <a:close/>
              </a:path>
            </a:pathLst>
          </a:custGeom>
          <a:gradFill>
            <a:gsLst>
              <a:gs pos="1000">
                <a:schemeClr val="accent1"/>
              </a:gs>
              <a:gs pos="100000">
                <a:schemeClr val="accent1">
                  <a:lumMod val="60000"/>
                  <a:lumOff val="40000"/>
                </a:schemeClr>
              </a:gs>
            </a:gsLst>
            <a:lin ang="2700000" scaled="0"/>
          </a:gradFill>
          <a:ln w="12700" cap="sq">
            <a:noFill/>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endParaRPr kumimoji="1" lang="zh-CN" altLang="en-US"/>
          </a:p>
        </p:txBody>
      </p:sp>
      <p:sp>
        <p:nvSpPr>
          <p:cNvPr id="6" name="标题 1"/>
          <p:cNvSpPr txBox="1"/>
          <p:nvPr/>
        </p:nvSpPr>
        <p:spPr>
          <a:xfrm>
            <a:off x="8015049" y="3722575"/>
            <a:ext cx="3437810" cy="703912"/>
          </a:xfrm>
          <a:prstGeom prst="rect">
            <a:avLst/>
          </a:prstGeom>
          <a:noFill/>
          <a:ln>
            <a:noFill/>
          </a:ln>
        </p:spPr>
        <p:txBody>
          <a:bodyPr vert="horz" wrap="none" lIns="0" tIns="0" rIns="0" bIns="0" rtlCol="0" anchor="b"/>
          <a:lstStyle/>
          <a:p>
            <a:pPr algn="r"/>
            <a:r>
              <a:rPr kumimoji="1" lang="en-US" altLang="zh-CN" sz="3200">
                <a:ln w="12700">
                  <a:noFill/>
                </a:ln>
                <a:solidFill>
                  <a:srgbClr val="FE8DFF">
                    <a:alpha val="50000"/>
                  </a:srgbClr>
                </a:solidFill>
                <a:latin typeface="OPPOSans L"/>
                <a:ea typeface="OPPOSans L"/>
                <a:cs typeface="OPPOSans L"/>
              </a:rPr>
              <a:t>PART 02</a:t>
            </a:r>
            <a:endParaRPr kumimoji="1" lang="zh-CN" altLang="en-US"/>
          </a:p>
        </p:txBody>
      </p:sp>
      <p:sp>
        <p:nvSpPr>
          <p:cNvPr id="7" name="标题 1"/>
          <p:cNvSpPr txBox="1"/>
          <p:nvPr/>
        </p:nvSpPr>
        <p:spPr>
          <a:xfrm>
            <a:off x="819120" y="4062090"/>
            <a:ext cx="2674044" cy="1196885"/>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SourceHanSerifJP-Bold"/>
                <a:ea typeface="SourceHanSerifJP-Bold"/>
                <a:cs typeface="SourceHanSerifJP-Bold"/>
              </a:rPr>
              <a:t>繰り返しの重要性</a:t>
            </a:r>
            <a:endParaRPr kumimoji="1" lang="zh-CN" altLang="en-US"/>
          </a:p>
        </p:txBody>
      </p:sp>
      <p:sp>
        <p:nvSpPr>
          <p:cNvPr id="8" name="标题 1"/>
          <p:cNvSpPr txBox="1"/>
          <p:nvPr/>
        </p:nvSpPr>
        <p:spPr>
          <a:xfrm>
            <a:off x="8058864" y="1518122"/>
            <a:ext cx="3437810" cy="703912"/>
          </a:xfrm>
          <a:prstGeom prst="rect">
            <a:avLst/>
          </a:prstGeom>
          <a:noFill/>
          <a:ln>
            <a:noFill/>
          </a:ln>
        </p:spPr>
        <p:txBody>
          <a:bodyPr vert="horz" wrap="none" lIns="0" tIns="0" rIns="0" bIns="0" rtlCol="0" anchor="b"/>
          <a:lstStyle/>
          <a:p>
            <a:pPr algn="r"/>
            <a:r>
              <a:rPr kumimoji="1" lang="en-US" altLang="zh-CN" sz="3200">
                <a:ln w="12700">
                  <a:noFill/>
                </a:ln>
                <a:solidFill>
                  <a:srgbClr val="FE8DFF">
                    <a:alpha val="50000"/>
                  </a:srgbClr>
                </a:solidFill>
                <a:latin typeface="OPPOSans L"/>
                <a:ea typeface="OPPOSans L"/>
                <a:cs typeface="OPPOSans L"/>
              </a:rPr>
              <a:t>PART 01</a:t>
            </a:r>
            <a:endParaRPr kumimoji="1" lang="zh-CN" altLang="en-US"/>
          </a:p>
        </p:txBody>
      </p:sp>
      <p:sp>
        <p:nvSpPr>
          <p:cNvPr id="9" name="标题 1"/>
          <p:cNvSpPr txBox="1"/>
          <p:nvPr/>
        </p:nvSpPr>
        <p:spPr>
          <a:xfrm>
            <a:off x="3616960" y="2175929"/>
            <a:ext cx="7879714" cy="1170141"/>
          </a:xfrm>
          <a:prstGeom prst="rect">
            <a:avLst/>
          </a:prstGeom>
          <a:solidFill>
            <a:schemeClr val="bg1">
              <a:lumMod val="95000"/>
            </a:schemeClr>
          </a:solidFill>
          <a:ln w="12700" cap="sq">
            <a:solidFill>
              <a:schemeClr val="bg1">
                <a:lumMod val="65000"/>
              </a:schemeClr>
            </a:solidFill>
            <a:miter/>
          </a:ln>
        </p:spPr>
        <p:txBody>
          <a:bodyPr vert="horz" wrap="square" lIns="216000" tIns="45720" rIns="216000" bIns="45720" rtlCol="0" anchor="ctr"/>
          <a:lstStyle/>
          <a:p>
            <a:pPr algn="l"/>
            <a:endParaRPr kumimoji="1" lang="zh-CN" altLang="en-US"/>
          </a:p>
        </p:txBody>
      </p:sp>
      <p:sp>
        <p:nvSpPr>
          <p:cNvPr id="10" name="标题 1"/>
          <p:cNvSpPr txBox="1"/>
          <p:nvPr/>
        </p:nvSpPr>
        <p:spPr>
          <a:xfrm>
            <a:off x="695325" y="1569898"/>
            <a:ext cx="2921635" cy="1776172"/>
          </a:xfrm>
          <a:prstGeom prst="round1Rect">
            <a:avLst>
              <a:gd name="adj" fmla="val 40491"/>
            </a:avLst>
          </a:prstGeom>
          <a:gradFill>
            <a:gsLst>
              <a:gs pos="1000">
                <a:schemeClr val="accent1"/>
              </a:gs>
              <a:gs pos="100000">
                <a:schemeClr val="accent1">
                  <a:lumMod val="60000"/>
                  <a:lumOff val="40000"/>
                </a:schemeClr>
              </a:gs>
            </a:gsLst>
            <a:lin ang="2700000" scaled="0"/>
          </a:gradFill>
          <a:ln w="12700" cap="sq">
            <a:noFill/>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endParaRPr kumimoji="1" lang="zh-CN" altLang="en-US"/>
          </a:p>
        </p:txBody>
      </p:sp>
      <p:sp>
        <p:nvSpPr>
          <p:cNvPr id="11" name="标题 1"/>
          <p:cNvSpPr txBox="1"/>
          <p:nvPr/>
        </p:nvSpPr>
        <p:spPr>
          <a:xfrm>
            <a:off x="3147060" y="1573708"/>
            <a:ext cx="458455" cy="458455"/>
          </a:xfrm>
          <a:custGeom>
            <a:avLst/>
            <a:gdLst>
              <a:gd name="connsiteX0" fmla="*/ 0 w 510591"/>
              <a:gd name="connsiteY0" fmla="*/ 0 h 510591"/>
              <a:gd name="connsiteX1" fmla="*/ 187095 w 510591"/>
              <a:gd name="connsiteY1" fmla="*/ 0 h 510591"/>
              <a:gd name="connsiteX2" fmla="*/ 510591 w 510591"/>
              <a:gd name="connsiteY2" fmla="*/ 323496 h 510591"/>
              <a:gd name="connsiteX3" fmla="*/ 510591 w 510591"/>
              <a:gd name="connsiteY3" fmla="*/ 510591 h 510591"/>
              <a:gd name="connsiteX4" fmla="*/ 0 w 510591"/>
              <a:gd name="connsiteY4" fmla="*/ 0 h 510591"/>
            </a:gdLst>
            <a:ahLst/>
            <a:cxnLst/>
            <a:rect l="l" t="t" r="r" b="b"/>
            <a:pathLst>
              <a:path w="510591" h="510591">
                <a:moveTo>
                  <a:pt x="0" y="0"/>
                </a:moveTo>
                <a:lnTo>
                  <a:pt x="187095" y="0"/>
                </a:lnTo>
                <a:cubicBezTo>
                  <a:pt x="365757" y="0"/>
                  <a:pt x="510591" y="144834"/>
                  <a:pt x="510591" y="323496"/>
                </a:cubicBezTo>
                <a:lnTo>
                  <a:pt x="510591" y="510591"/>
                </a:lnTo>
                <a:cubicBezTo>
                  <a:pt x="510591" y="228599"/>
                  <a:pt x="281992" y="0"/>
                  <a:pt x="0" y="0"/>
                </a:cubicBezTo>
                <a:close/>
              </a:path>
            </a:pathLst>
          </a:custGeom>
          <a:gradFill>
            <a:gsLst>
              <a:gs pos="1000">
                <a:schemeClr val="accent1"/>
              </a:gs>
              <a:gs pos="100000">
                <a:schemeClr val="accent1">
                  <a:lumMod val="60000"/>
                  <a:lumOff val="40000"/>
                </a:schemeClr>
              </a:gs>
            </a:gsLst>
            <a:lin ang="2700000" scaled="0"/>
          </a:gradFill>
          <a:ln w="12700" cap="sq">
            <a:noFill/>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endParaRPr kumimoji="1" lang="zh-CN" altLang="en-US"/>
          </a:p>
        </p:txBody>
      </p:sp>
      <p:sp>
        <p:nvSpPr>
          <p:cNvPr id="12" name="标题 1"/>
          <p:cNvSpPr txBox="1"/>
          <p:nvPr/>
        </p:nvSpPr>
        <p:spPr>
          <a:xfrm>
            <a:off x="819120" y="1859542"/>
            <a:ext cx="2674044" cy="1196885"/>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SourceHanSerifJP-Bold"/>
                <a:ea typeface="SourceHanSerifJP-Bold"/>
                <a:cs typeface="SourceHanSerifJP-Bold"/>
              </a:rPr>
              <a:t>ゲーム性と教育の両立</a:t>
            </a:r>
            <a:endParaRPr kumimoji="1" lang="zh-CN" altLang="en-US"/>
          </a:p>
        </p:txBody>
      </p:sp>
      <p:sp>
        <p:nvSpPr>
          <p:cNvPr id="13" name="标题 1"/>
          <p:cNvSpPr txBox="1"/>
          <p:nvPr/>
        </p:nvSpPr>
        <p:spPr>
          <a:xfrm>
            <a:off x="3864680" y="2284283"/>
            <a:ext cx="7384274" cy="901321"/>
          </a:xfrm>
          <a:prstGeom prst="rect">
            <a:avLst/>
          </a:prstGeom>
          <a:noFill/>
          <a:ln>
            <a:noFill/>
          </a:ln>
        </p:spPr>
        <p:txBody>
          <a:bodyPr vert="horz" wrap="square" lIns="0" tIns="0" rIns="0" bIns="0" rtlCol="0" anchor="t"/>
          <a:lstStyle/>
          <a:p>
            <a:pPr algn="l"/>
            <a:r>
              <a:rPr kumimoji="1" lang="en-US" altLang="zh-CN" sz="1400">
                <a:ln w="12700">
                  <a:noFill/>
                </a:ln>
                <a:solidFill>
                  <a:srgbClr val="000000">
                    <a:alpha val="100000"/>
                  </a:srgbClr>
                </a:solidFill>
                <a:latin typeface="SourceHanSerifJP-Regular"/>
                <a:ea typeface="SourceHanSerifJP-Regular"/>
                <a:cs typeface="SourceHanSerifJP-Regular"/>
              </a:rPr>
              <a:t>楽しさと教育を両立させることで、子供たちは飽きずに学び続けることができます。これは、従来の学習方法とは異なり、より自然に吸収させることができるアプローチです。</a:t>
            </a:r>
            <a:endParaRPr kumimoji="1" lang="zh-CN" altLang="en-US"/>
          </a:p>
        </p:txBody>
      </p:sp>
      <p:sp>
        <p:nvSpPr>
          <p:cNvPr id="14" name="标题 1"/>
          <p:cNvSpPr txBox="1"/>
          <p:nvPr/>
        </p:nvSpPr>
        <p:spPr>
          <a:xfrm>
            <a:off x="3864680" y="4497433"/>
            <a:ext cx="7384274" cy="901321"/>
          </a:xfrm>
          <a:prstGeom prst="rect">
            <a:avLst/>
          </a:prstGeom>
          <a:noFill/>
          <a:ln>
            <a:noFill/>
          </a:ln>
        </p:spPr>
        <p:txBody>
          <a:bodyPr vert="horz" wrap="square" lIns="0" tIns="0" rIns="0" bIns="0" rtlCol="0" anchor="t"/>
          <a:lstStyle/>
          <a:p>
            <a:pPr algn="l"/>
            <a:r>
              <a:rPr kumimoji="1" lang="en-US" altLang="zh-CN" sz="1400">
                <a:ln w="12700">
                  <a:noFill/>
                </a:ln>
                <a:solidFill>
                  <a:srgbClr val="000000">
                    <a:alpha val="100000"/>
                  </a:srgbClr>
                </a:solidFill>
                <a:latin typeface="SourceHanSerifJP-Regular"/>
                <a:ea typeface="SourceHanSerifJP-Regular"/>
                <a:cs typeface="SourceHanSerifJP-Regular"/>
              </a:rPr>
              <a:t>繰り返しの練習を通じて、子供たちはスキルを確実に身につけます。このゲームでは、自然に繰り返し練習を促しつつ、飽きさせない工夫がされています。</a:t>
            </a:r>
            <a:endParaRPr kumimoji="1" lang="zh-CN" altLang="en-US"/>
          </a:p>
        </p:txBody>
      </p:sp>
      <p:sp>
        <p:nvSpPr>
          <p:cNvPr id="15"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楽しい学びの体験</a:t>
            </a:r>
            <a:endParaRPr kumimoji="1" lang="zh-CN" altLang="en-US"/>
          </a:p>
        </p:txBody>
      </p:sp>
      <p:sp>
        <p:nvSpPr>
          <p:cNvPr id="17"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701589"/>
          </a:xfrm>
          <a:prstGeom prst="rect">
            <a:avLst/>
          </a:prstGeom>
          <a:gradFill>
            <a:gsLst>
              <a:gs pos="35000">
                <a:schemeClr val="accent1">
                  <a:lumMod val="30000"/>
                  <a:lumOff val="70000"/>
                </a:schemeClr>
              </a:gs>
              <a:gs pos="100000">
                <a:schemeClr val="accent1">
                  <a:lumMod val="5000"/>
                  <a:lumOff val="95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798" y="0"/>
            <a:ext cx="12192000" cy="6863344"/>
          </a:xfrm>
          <a:prstGeom prst="rect">
            <a:avLst/>
          </a:prstGeom>
          <a:gradFill>
            <a:gsLst>
              <a:gs pos="0">
                <a:schemeClr val="accent1">
                  <a:lumMod val="5000"/>
                  <a:lumOff val="95000"/>
                  <a:alpha val="0"/>
                </a:schemeClr>
              </a:gs>
              <a:gs pos="76000">
                <a:schemeClr val="accent2">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1596" y="1130300"/>
            <a:ext cx="12214355" cy="4588796"/>
          </a:xfrm>
          <a:prstGeom prst="roundRect">
            <a:avLst>
              <a:gd name="adj" fmla="val 22698"/>
            </a:avLst>
          </a:prstGeom>
          <a:solidFill>
            <a:schemeClr val="bg1">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 y="1"/>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1"/>
              </a:gs>
              <a:gs pos="100000">
                <a:schemeClr val="accent1">
                  <a:alpha val="53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3137437" y="1954119"/>
            <a:ext cx="597813" cy="597813"/>
          </a:xfrm>
          <a:custGeom>
            <a:avLst/>
            <a:gdLst>
              <a:gd name="T0" fmla="*/ 208 w 208"/>
              <a:gd name="T1" fmla="*/ 105 h 208"/>
              <a:gd name="T2" fmla="*/ 103 w 208"/>
              <a:gd name="T3" fmla="*/ 208 h 208"/>
              <a:gd name="T4" fmla="*/ 0 w 208"/>
              <a:gd name="T5" fmla="*/ 104 h 208"/>
              <a:gd name="T6" fmla="*/ 104 w 208"/>
              <a:gd name="T7" fmla="*/ 0 h 208"/>
              <a:gd name="T8" fmla="*/ 208 w 208"/>
              <a:gd name="T9" fmla="*/ 105 h 208"/>
            </a:gdLst>
            <a:ahLst/>
            <a:cxnLst/>
            <a:rect l="0" t="0" r="r" b="b"/>
            <a:pathLst>
              <a:path w="208" h="208">
                <a:moveTo>
                  <a:pt x="208" y="105"/>
                </a:moveTo>
                <a:cubicBezTo>
                  <a:pt x="123" y="104"/>
                  <a:pt x="104" y="123"/>
                  <a:pt x="103" y="208"/>
                </a:cubicBezTo>
                <a:cubicBezTo>
                  <a:pt x="104" y="123"/>
                  <a:pt x="85" y="104"/>
                  <a:pt x="0" y="104"/>
                </a:cubicBezTo>
                <a:cubicBezTo>
                  <a:pt x="85" y="104"/>
                  <a:pt x="104" y="85"/>
                  <a:pt x="104" y="0"/>
                </a:cubicBezTo>
                <a:cubicBezTo>
                  <a:pt x="104" y="85"/>
                  <a:pt x="123" y="104"/>
                  <a:pt x="208" y="105"/>
                </a:cubicBezTo>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917613" y="2511481"/>
            <a:ext cx="1624312" cy="1624312"/>
          </a:xfrm>
          <a:prstGeom prst="ellipse">
            <a:avLst/>
          </a:prstGeom>
          <a:gradFill>
            <a:gsLst>
              <a:gs pos="35000">
                <a:schemeClr val="accent2"/>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1" y="6211636"/>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2">
                  <a:alpha val="53000"/>
                </a:schemeClr>
              </a:gs>
              <a:gs pos="100000">
                <a:schemeClr val="accent2"/>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10" name="図 9"/>
          <p:cNvPicPr>
            <a:picLocks noChangeAspect="1"/>
          </p:cNvPicPr>
          <p:nvPr/>
        </p:nvPicPr>
        <p:blipFill>
          <a:blip r:embed="rId2">
            <a:alphaModFix/>
          </a:blip>
          <a:srcRect/>
          <a:stretch>
            <a:fillRect/>
          </a:stretch>
        </p:blipFill>
        <p:spPr>
          <a:xfrm rot="21085043">
            <a:off x="10091632" y="699123"/>
            <a:ext cx="1899396" cy="1612003"/>
          </a:xfrm>
          <a:prstGeom prst="rect">
            <a:avLst/>
          </a:prstGeom>
          <a:noFill/>
          <a:ln>
            <a:noFill/>
          </a:ln>
        </p:spPr>
      </p:pic>
      <p:pic>
        <p:nvPicPr>
          <p:cNvPr id="11" name="図 10"/>
          <p:cNvPicPr>
            <a:picLocks noChangeAspect="1"/>
          </p:cNvPicPr>
          <p:nvPr/>
        </p:nvPicPr>
        <p:blipFill>
          <a:blip r:embed="rId3">
            <a:alphaModFix/>
          </a:blip>
          <a:srcRect/>
          <a:stretch>
            <a:fillRect/>
          </a:stretch>
        </p:blipFill>
        <p:spPr>
          <a:xfrm rot="20136069">
            <a:off x="3151256" y="888249"/>
            <a:ext cx="951004" cy="484103"/>
          </a:xfrm>
          <a:prstGeom prst="rect">
            <a:avLst/>
          </a:prstGeom>
          <a:noFill/>
          <a:ln>
            <a:noFill/>
          </a:ln>
        </p:spPr>
      </p:pic>
      <p:pic>
        <p:nvPicPr>
          <p:cNvPr id="12" name="図 11"/>
          <p:cNvPicPr>
            <a:picLocks noChangeAspect="1"/>
          </p:cNvPicPr>
          <p:nvPr/>
        </p:nvPicPr>
        <p:blipFill>
          <a:blip r:embed="rId4">
            <a:alphaModFix/>
          </a:blip>
          <a:srcRect/>
          <a:stretch>
            <a:fillRect/>
          </a:stretch>
        </p:blipFill>
        <p:spPr>
          <a:xfrm>
            <a:off x="-715564" y="2169361"/>
            <a:ext cx="2050094" cy="2237590"/>
          </a:xfrm>
          <a:prstGeom prst="rect">
            <a:avLst/>
          </a:prstGeom>
          <a:noFill/>
          <a:ln>
            <a:noFill/>
          </a:ln>
        </p:spPr>
      </p:pic>
      <p:pic>
        <p:nvPicPr>
          <p:cNvPr id="13" name="図 12"/>
          <p:cNvPicPr>
            <a:picLocks noChangeAspect="1"/>
          </p:cNvPicPr>
          <p:nvPr/>
        </p:nvPicPr>
        <p:blipFill>
          <a:blip r:embed="rId5">
            <a:alphaModFix/>
          </a:blip>
          <a:srcRect/>
          <a:stretch>
            <a:fillRect/>
          </a:stretch>
        </p:blipFill>
        <p:spPr>
          <a:xfrm rot="974712">
            <a:off x="-138276" y="4446771"/>
            <a:ext cx="3231236" cy="2907561"/>
          </a:xfrm>
          <a:prstGeom prst="rect">
            <a:avLst/>
          </a:prstGeom>
          <a:noFill/>
          <a:ln>
            <a:noFill/>
          </a:ln>
        </p:spPr>
      </p:pic>
      <p:pic>
        <p:nvPicPr>
          <p:cNvPr id="14" name="図 13"/>
          <p:cNvPicPr>
            <a:picLocks noChangeAspect="1"/>
          </p:cNvPicPr>
          <p:nvPr/>
        </p:nvPicPr>
        <p:blipFill>
          <a:blip r:embed="rId6">
            <a:alphaModFix/>
          </a:blip>
          <a:srcRect/>
          <a:stretch>
            <a:fillRect/>
          </a:stretch>
        </p:blipFill>
        <p:spPr>
          <a:xfrm rot="1071004">
            <a:off x="9409234" y="4313971"/>
            <a:ext cx="3826881" cy="2840739"/>
          </a:xfrm>
          <a:prstGeom prst="rect">
            <a:avLst/>
          </a:prstGeom>
          <a:noFill/>
          <a:ln>
            <a:noFill/>
          </a:ln>
        </p:spPr>
      </p:pic>
      <p:sp>
        <p:nvSpPr>
          <p:cNvPr id="15" name="标题 1"/>
          <p:cNvSpPr txBox="1"/>
          <p:nvPr/>
        </p:nvSpPr>
        <p:spPr>
          <a:xfrm>
            <a:off x="1885545" y="1778000"/>
            <a:ext cx="1669079" cy="2078393"/>
          </a:xfrm>
          <a:prstGeom prst="rect">
            <a:avLst/>
          </a:prstGeom>
          <a:noFill/>
          <a:ln>
            <a:noFill/>
          </a:ln>
        </p:spPr>
        <p:txBody>
          <a:bodyPr vert="horz" wrap="square" lIns="91440" tIns="45720" rIns="91440" bIns="45720" rtlCol="0" anchor="b"/>
          <a:lstStyle/>
          <a:p>
            <a:pPr algn="ctr"/>
            <a:r>
              <a:rPr kumimoji="1" lang="en-US" altLang="zh-CN" sz="7200">
                <a:ln w="12700">
                  <a:noFill/>
                </a:ln>
                <a:solidFill>
                  <a:srgbClr val="FFFFFF">
                    <a:alpha val="100000"/>
                  </a:srgbClr>
                </a:solidFill>
                <a:latin typeface="Dream-BraveGB Black"/>
                <a:ea typeface="Dream-BraveGB Black"/>
                <a:cs typeface="Dream-BraveGB Black"/>
              </a:rPr>
              <a:t>05</a:t>
            </a:r>
            <a:endParaRPr kumimoji="1" lang="zh-CN" altLang="en-US"/>
          </a:p>
        </p:txBody>
      </p:sp>
      <p:sp>
        <p:nvSpPr>
          <p:cNvPr id="16" name="标题 1"/>
          <p:cNvSpPr txBox="1"/>
          <p:nvPr/>
        </p:nvSpPr>
        <p:spPr>
          <a:xfrm>
            <a:off x="3747950" y="2041277"/>
            <a:ext cx="6349019" cy="2786770"/>
          </a:xfrm>
          <a:prstGeom prst="rect">
            <a:avLst/>
          </a:prstGeom>
          <a:noFill/>
          <a:ln>
            <a:noFill/>
          </a:ln>
        </p:spPr>
        <p:txBody>
          <a:bodyPr vert="horz" wrap="square" lIns="91440" tIns="45720" rIns="91440" bIns="45720" rtlCol="0" anchor="ctr"/>
          <a:lstStyle/>
          <a:p>
            <a:pPr algn="ctr"/>
            <a:r>
              <a:rPr kumimoji="1" lang="en-US" altLang="zh-CN" sz="3600">
                <a:ln w="12700">
                  <a:noFill/>
                </a:ln>
                <a:solidFill>
                  <a:srgbClr val="262626">
                    <a:alpha val="100000"/>
                  </a:srgbClr>
                </a:solidFill>
                <a:latin typeface="SourceHanSerifJP-Bold"/>
                <a:ea typeface="SourceHanSerifJP-Bold"/>
                <a:cs typeface="SourceHanSerifJP-Bold"/>
              </a:rPr>
              <a:t>実際の活用ケース</a:t>
            </a: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438974" y="2354178"/>
            <a:ext cx="428004" cy="368969"/>
          </a:xfrm>
          <a:prstGeom prst="triangle">
            <a:avLst/>
          </a:prstGeom>
          <a:solidFill>
            <a:schemeClr val="accent1">
              <a:lumMod val="40000"/>
              <a:lumOff val="60000"/>
            </a:schemeClr>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832442" y="2354178"/>
            <a:ext cx="428004" cy="368969"/>
          </a:xfrm>
          <a:prstGeom prst="triangle">
            <a:avLst/>
          </a:prstGeom>
          <a:solidFill>
            <a:schemeClr val="accent1">
              <a:lumMod val="40000"/>
              <a:lumOff val="60000"/>
            </a:schemeClr>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666749" y="2586789"/>
            <a:ext cx="10858500" cy="168442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1050456" y="2339808"/>
            <a:ext cx="4689870" cy="2892258"/>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240030" y="3428999"/>
            <a:ext cx="4310722" cy="1684421"/>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SourceHanSerifJP-Regular"/>
                <a:ea typeface="SourceHanSerifJP-Regular"/>
                <a:cs typeface="SourceHanSerifJP-Regular"/>
              </a:rPr>
              <a:t>親子で一緒にゲームを楽しむことで、家庭内のコミュニケーションが増え、学びの環境が整います。親も安心して子供にパソコンを使わせることができます。</a:t>
            </a:r>
            <a:endParaRPr kumimoji="1" lang="zh-CN" altLang="en-US"/>
          </a:p>
        </p:txBody>
      </p:sp>
      <p:sp>
        <p:nvSpPr>
          <p:cNvPr id="8" name="标题 1"/>
          <p:cNvSpPr txBox="1"/>
          <p:nvPr/>
        </p:nvSpPr>
        <p:spPr>
          <a:xfrm>
            <a:off x="1240027" y="2610852"/>
            <a:ext cx="4310722" cy="723564"/>
          </a:xfrm>
          <a:prstGeom prst="rect">
            <a:avLst/>
          </a:prstGeom>
          <a:noFill/>
          <a:ln>
            <a:noFill/>
          </a:ln>
        </p:spPr>
        <p:txBody>
          <a:bodyPr vert="horz" wrap="square" lIns="0" tIns="0" rIns="0" bIns="0" rtlCol="0" anchor="b"/>
          <a:lstStyle/>
          <a:p>
            <a:pPr algn="ctr"/>
            <a:r>
              <a:rPr kumimoji="1" lang="en-US" altLang="zh-CN" sz="1600">
                <a:ln w="12700">
                  <a:noFill/>
                </a:ln>
                <a:solidFill>
                  <a:srgbClr val="FE8DFF">
                    <a:alpha val="100000"/>
                  </a:srgbClr>
                </a:solidFill>
                <a:latin typeface="SourceHanSerifJP-Bold"/>
                <a:ea typeface="SourceHanSerifJP-Bold"/>
                <a:cs typeface="SourceHanSerifJP-Bold"/>
              </a:rPr>
              <a:t>親子での楽しみ</a:t>
            </a:r>
            <a:endParaRPr kumimoji="1" lang="zh-CN" altLang="en-US"/>
          </a:p>
        </p:txBody>
      </p:sp>
      <p:sp>
        <p:nvSpPr>
          <p:cNvPr id="9" name="标题 1"/>
          <p:cNvSpPr txBox="1"/>
          <p:nvPr/>
        </p:nvSpPr>
        <p:spPr>
          <a:xfrm>
            <a:off x="6656988" y="2339808"/>
            <a:ext cx="4689870" cy="2892258"/>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6846562" y="3428999"/>
            <a:ext cx="4310722" cy="1684421"/>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SourceHanSerifJP-Regular"/>
                <a:ea typeface="SourceHanSerifJP-Regular"/>
                <a:cs typeface="SourceHanSerifJP-Regular"/>
              </a:rPr>
              <a:t>日常生活の中での学習ツールとして利用することで、子供たちは遊びながら学ぶことができます。これは、親にとっても子供にとっても負担が少なく、楽しい時間を共有することができます。</a:t>
            </a:r>
            <a:endParaRPr kumimoji="1" lang="zh-CN" altLang="en-US"/>
          </a:p>
        </p:txBody>
      </p:sp>
      <p:sp>
        <p:nvSpPr>
          <p:cNvPr id="11" name="标题 1"/>
          <p:cNvSpPr txBox="1"/>
          <p:nvPr/>
        </p:nvSpPr>
        <p:spPr>
          <a:xfrm>
            <a:off x="6846562" y="2610852"/>
            <a:ext cx="4310722" cy="723564"/>
          </a:xfrm>
          <a:prstGeom prst="rect">
            <a:avLst/>
          </a:prstGeom>
          <a:noFill/>
          <a:ln>
            <a:noFill/>
          </a:ln>
        </p:spPr>
        <p:txBody>
          <a:bodyPr vert="horz" wrap="square" lIns="0" tIns="0" rIns="0" bIns="0" rtlCol="0" anchor="b"/>
          <a:lstStyle/>
          <a:p>
            <a:pPr algn="ctr"/>
            <a:r>
              <a:rPr kumimoji="1" lang="en-US" altLang="zh-CN" sz="1600">
                <a:ln w="12700">
                  <a:noFill/>
                </a:ln>
                <a:solidFill>
                  <a:srgbClr val="FE8DFF">
                    <a:alpha val="100000"/>
                  </a:srgbClr>
                </a:solidFill>
                <a:latin typeface="SourceHanSerifJP-Bold"/>
                <a:ea typeface="SourceHanSerifJP-Bold"/>
                <a:cs typeface="SourceHanSerifJP-Bold"/>
              </a:rPr>
              <a:t>日常の学びに取り入れる</a:t>
            </a:r>
            <a:endParaRPr kumimoji="1" lang="zh-CN" altLang="en-US"/>
          </a:p>
        </p:txBody>
      </p:sp>
      <p:sp>
        <p:nvSpPr>
          <p:cNvPr id="12"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家庭での活用</a:t>
            </a:r>
            <a:endParaRPr kumimoji="1" lang="zh-CN" altLang="en-US"/>
          </a:p>
        </p:txBody>
      </p:sp>
      <p:sp>
        <p:nvSpPr>
          <p:cNvPr id="14"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701589"/>
          </a:xfrm>
          <a:prstGeom prst="rect">
            <a:avLst/>
          </a:prstGeom>
          <a:gradFill>
            <a:gsLst>
              <a:gs pos="35000">
                <a:schemeClr val="accent1">
                  <a:lumMod val="30000"/>
                  <a:lumOff val="70000"/>
                </a:schemeClr>
              </a:gs>
              <a:gs pos="100000">
                <a:schemeClr val="accent1">
                  <a:lumMod val="5000"/>
                  <a:lumOff val="95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798" y="0"/>
            <a:ext cx="12192000" cy="6863344"/>
          </a:xfrm>
          <a:prstGeom prst="rect">
            <a:avLst/>
          </a:prstGeom>
          <a:gradFill>
            <a:gsLst>
              <a:gs pos="0">
                <a:schemeClr val="accent1">
                  <a:lumMod val="5000"/>
                  <a:lumOff val="95000"/>
                  <a:alpha val="0"/>
                </a:schemeClr>
              </a:gs>
              <a:gs pos="76000">
                <a:schemeClr val="accent2">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1596" y="1130300"/>
            <a:ext cx="12214355" cy="4588796"/>
          </a:xfrm>
          <a:prstGeom prst="roundRect">
            <a:avLst>
              <a:gd name="adj" fmla="val 22698"/>
            </a:avLst>
          </a:prstGeom>
          <a:solidFill>
            <a:schemeClr val="bg1">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 y="1"/>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1"/>
              </a:gs>
              <a:gs pos="100000">
                <a:schemeClr val="accent1">
                  <a:alpha val="53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3137437" y="1954119"/>
            <a:ext cx="597813" cy="597813"/>
          </a:xfrm>
          <a:custGeom>
            <a:avLst/>
            <a:gdLst>
              <a:gd name="T0" fmla="*/ 208 w 208"/>
              <a:gd name="T1" fmla="*/ 105 h 208"/>
              <a:gd name="T2" fmla="*/ 103 w 208"/>
              <a:gd name="T3" fmla="*/ 208 h 208"/>
              <a:gd name="T4" fmla="*/ 0 w 208"/>
              <a:gd name="T5" fmla="*/ 104 h 208"/>
              <a:gd name="T6" fmla="*/ 104 w 208"/>
              <a:gd name="T7" fmla="*/ 0 h 208"/>
              <a:gd name="T8" fmla="*/ 208 w 208"/>
              <a:gd name="T9" fmla="*/ 105 h 208"/>
            </a:gdLst>
            <a:ahLst/>
            <a:cxnLst/>
            <a:rect l="0" t="0" r="r" b="b"/>
            <a:pathLst>
              <a:path w="208" h="208">
                <a:moveTo>
                  <a:pt x="208" y="105"/>
                </a:moveTo>
                <a:cubicBezTo>
                  <a:pt x="123" y="104"/>
                  <a:pt x="104" y="123"/>
                  <a:pt x="103" y="208"/>
                </a:cubicBezTo>
                <a:cubicBezTo>
                  <a:pt x="104" y="123"/>
                  <a:pt x="85" y="104"/>
                  <a:pt x="0" y="104"/>
                </a:cubicBezTo>
                <a:cubicBezTo>
                  <a:pt x="85" y="104"/>
                  <a:pt x="104" y="85"/>
                  <a:pt x="104" y="0"/>
                </a:cubicBezTo>
                <a:cubicBezTo>
                  <a:pt x="104" y="85"/>
                  <a:pt x="123" y="104"/>
                  <a:pt x="208" y="105"/>
                </a:cubicBezTo>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917613" y="2511481"/>
            <a:ext cx="1624312" cy="1624312"/>
          </a:xfrm>
          <a:prstGeom prst="ellipse">
            <a:avLst/>
          </a:prstGeom>
          <a:gradFill>
            <a:gsLst>
              <a:gs pos="35000">
                <a:schemeClr val="accent2"/>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60500" y="1369820"/>
            <a:ext cx="1497144" cy="18591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 y="6211636"/>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2">
                  <a:alpha val="53000"/>
                </a:schemeClr>
              </a:gs>
              <a:gs pos="100000">
                <a:schemeClr val="accent2"/>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10" name="図 9"/>
          <p:cNvPicPr>
            <a:picLocks noChangeAspect="1"/>
          </p:cNvPicPr>
          <p:nvPr/>
        </p:nvPicPr>
        <p:blipFill>
          <a:blip r:embed="rId2">
            <a:alphaModFix/>
          </a:blip>
          <a:srcRect/>
          <a:stretch>
            <a:fillRect/>
          </a:stretch>
        </p:blipFill>
        <p:spPr>
          <a:xfrm rot="21085043">
            <a:off x="10091632" y="699123"/>
            <a:ext cx="1899396" cy="1612003"/>
          </a:xfrm>
          <a:prstGeom prst="rect">
            <a:avLst/>
          </a:prstGeom>
          <a:noFill/>
          <a:ln>
            <a:noFill/>
          </a:ln>
        </p:spPr>
      </p:pic>
      <p:pic>
        <p:nvPicPr>
          <p:cNvPr id="11" name="図 10"/>
          <p:cNvPicPr>
            <a:picLocks noChangeAspect="1"/>
          </p:cNvPicPr>
          <p:nvPr/>
        </p:nvPicPr>
        <p:blipFill>
          <a:blip r:embed="rId3">
            <a:alphaModFix/>
          </a:blip>
          <a:srcRect/>
          <a:stretch>
            <a:fillRect/>
          </a:stretch>
        </p:blipFill>
        <p:spPr>
          <a:xfrm rot="20136069">
            <a:off x="3151256" y="888249"/>
            <a:ext cx="951004" cy="484103"/>
          </a:xfrm>
          <a:prstGeom prst="rect">
            <a:avLst/>
          </a:prstGeom>
          <a:noFill/>
          <a:ln>
            <a:noFill/>
          </a:ln>
        </p:spPr>
      </p:pic>
      <p:pic>
        <p:nvPicPr>
          <p:cNvPr id="12" name="図 11"/>
          <p:cNvPicPr>
            <a:picLocks noChangeAspect="1"/>
          </p:cNvPicPr>
          <p:nvPr/>
        </p:nvPicPr>
        <p:blipFill>
          <a:blip r:embed="rId4">
            <a:alphaModFix/>
          </a:blip>
          <a:srcRect/>
          <a:stretch>
            <a:fillRect/>
          </a:stretch>
        </p:blipFill>
        <p:spPr>
          <a:xfrm>
            <a:off x="-715564" y="2169361"/>
            <a:ext cx="2050094" cy="2237590"/>
          </a:xfrm>
          <a:prstGeom prst="rect">
            <a:avLst/>
          </a:prstGeom>
          <a:noFill/>
          <a:ln>
            <a:noFill/>
          </a:ln>
        </p:spPr>
      </p:pic>
      <p:pic>
        <p:nvPicPr>
          <p:cNvPr id="13" name="図 12"/>
          <p:cNvPicPr>
            <a:picLocks noChangeAspect="1"/>
          </p:cNvPicPr>
          <p:nvPr/>
        </p:nvPicPr>
        <p:blipFill>
          <a:blip r:embed="rId5">
            <a:alphaModFix/>
          </a:blip>
          <a:srcRect/>
          <a:stretch>
            <a:fillRect/>
          </a:stretch>
        </p:blipFill>
        <p:spPr>
          <a:xfrm rot="974712">
            <a:off x="-138276" y="4446771"/>
            <a:ext cx="3231236" cy="2907561"/>
          </a:xfrm>
          <a:prstGeom prst="rect">
            <a:avLst/>
          </a:prstGeom>
          <a:noFill/>
          <a:ln>
            <a:noFill/>
          </a:ln>
        </p:spPr>
      </p:pic>
      <p:pic>
        <p:nvPicPr>
          <p:cNvPr id="14" name="図 13"/>
          <p:cNvPicPr>
            <a:picLocks noChangeAspect="1"/>
          </p:cNvPicPr>
          <p:nvPr/>
        </p:nvPicPr>
        <p:blipFill>
          <a:blip r:embed="rId6">
            <a:alphaModFix/>
          </a:blip>
          <a:srcRect/>
          <a:stretch>
            <a:fillRect/>
          </a:stretch>
        </p:blipFill>
        <p:spPr>
          <a:xfrm rot="1071004">
            <a:off x="9409234" y="4313971"/>
            <a:ext cx="3826881" cy="2840739"/>
          </a:xfrm>
          <a:prstGeom prst="rect">
            <a:avLst/>
          </a:prstGeom>
          <a:noFill/>
          <a:ln>
            <a:noFill/>
          </a:ln>
        </p:spPr>
      </p:pic>
      <p:sp>
        <p:nvSpPr>
          <p:cNvPr id="15" name="标题 1"/>
          <p:cNvSpPr txBox="1"/>
          <p:nvPr/>
        </p:nvSpPr>
        <p:spPr>
          <a:xfrm>
            <a:off x="1885545" y="1778000"/>
            <a:ext cx="1669079" cy="2078393"/>
          </a:xfrm>
          <a:prstGeom prst="rect">
            <a:avLst/>
          </a:prstGeom>
          <a:noFill/>
          <a:ln>
            <a:noFill/>
          </a:ln>
        </p:spPr>
        <p:txBody>
          <a:bodyPr vert="horz" wrap="square" lIns="91440" tIns="45720" rIns="91440" bIns="45720" rtlCol="0" anchor="b"/>
          <a:lstStyle/>
          <a:p>
            <a:pPr algn="ctr"/>
            <a:r>
              <a:rPr kumimoji="1" lang="en-US" altLang="zh-CN" sz="7200">
                <a:ln w="12700">
                  <a:noFill/>
                </a:ln>
                <a:solidFill>
                  <a:srgbClr val="FFFFFF">
                    <a:alpha val="100000"/>
                  </a:srgbClr>
                </a:solidFill>
                <a:latin typeface="Dream-BraveGB Black"/>
                <a:ea typeface="Dream-BraveGB Black"/>
                <a:cs typeface="Dream-BraveGB Black"/>
              </a:rPr>
              <a:t>06</a:t>
            </a:r>
            <a:endParaRPr kumimoji="1" lang="zh-CN" altLang="en-US"/>
          </a:p>
        </p:txBody>
      </p:sp>
      <p:sp>
        <p:nvSpPr>
          <p:cNvPr id="16" name="标题 1"/>
          <p:cNvSpPr txBox="1"/>
          <p:nvPr/>
        </p:nvSpPr>
        <p:spPr>
          <a:xfrm>
            <a:off x="3747950" y="2041277"/>
            <a:ext cx="6349019" cy="2786770"/>
          </a:xfrm>
          <a:prstGeom prst="rect">
            <a:avLst/>
          </a:prstGeom>
          <a:noFill/>
          <a:ln>
            <a:noFill/>
          </a:ln>
        </p:spPr>
        <p:txBody>
          <a:bodyPr vert="horz" wrap="square" lIns="91440" tIns="45720" rIns="91440" bIns="45720" rtlCol="0" anchor="ctr"/>
          <a:lstStyle/>
          <a:p>
            <a:pPr algn="ctr"/>
            <a:r>
              <a:rPr kumimoji="1" lang="en-US" altLang="zh-CN" sz="3600">
                <a:ln w="12700">
                  <a:noFill/>
                </a:ln>
                <a:solidFill>
                  <a:srgbClr val="262626">
                    <a:alpha val="100000"/>
                  </a:srgbClr>
                </a:solidFill>
                <a:latin typeface="SourceHanSerifJP-Bold"/>
                <a:ea typeface="SourceHanSerifJP-Bold"/>
                <a:cs typeface="SourceHanSerifJP-Bold"/>
              </a:rPr>
              <a:t>まとめと未来展望</a:t>
            </a: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95325" y="4269403"/>
            <a:ext cx="10801350" cy="1416298"/>
          </a:xfrm>
          <a:prstGeom prst="roundRect">
            <a:avLst>
              <a:gd name="adj" fmla="val 9804"/>
            </a:avLst>
          </a:prstGeom>
          <a:solidFill>
            <a:schemeClr val="bg1"/>
          </a:solidFill>
          <a:ln w="12700" cap="flat">
            <a:noFill/>
            <a:miter/>
          </a:ln>
          <a:effectLst>
            <a:outerShdw blurRad="228600" dist="114300" dir="5400000" algn="t" rotWithShape="0">
              <a:schemeClr val="accent1">
                <a:alpha val="10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693912" y="2295992"/>
            <a:ext cx="10801350" cy="1352798"/>
          </a:xfrm>
          <a:prstGeom prst="roundRect">
            <a:avLst>
              <a:gd name="adj" fmla="val 9804"/>
            </a:avLst>
          </a:prstGeom>
          <a:solidFill>
            <a:schemeClr val="bg1"/>
          </a:solidFill>
          <a:ln w="12700" cap="flat">
            <a:noFill/>
            <a:miter/>
          </a:ln>
          <a:effectLst>
            <a:outerShdw blurRad="228600" dist="114300" dir="5400000" algn="t" rotWithShape="0">
              <a:schemeClr val="accent1">
                <a:alpha val="10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flipV="1">
            <a:off x="8791862" y="979423"/>
            <a:ext cx="2706226" cy="5368559"/>
          </a:xfrm>
          <a:custGeom>
            <a:avLst/>
            <a:gdLst>
              <a:gd name="connsiteX0" fmla="*/ 152970 w 2199101"/>
              <a:gd name="connsiteY0" fmla="*/ 4647085 h 4647085"/>
              <a:gd name="connsiteX1" fmla="*/ 2046132 w 2199101"/>
              <a:gd name="connsiteY1" fmla="*/ 4647085 h 4647085"/>
              <a:gd name="connsiteX2" fmla="*/ 2199101 w 2199101"/>
              <a:gd name="connsiteY2" fmla="*/ 4494116 h 4647085"/>
              <a:gd name="connsiteX3" fmla="*/ 2199101 w 2199101"/>
              <a:gd name="connsiteY3" fmla="*/ 3835400 h 4647085"/>
              <a:gd name="connsiteX4" fmla="*/ 2199101 w 2199101"/>
              <a:gd name="connsiteY4" fmla="*/ 2742584 h 4647085"/>
              <a:gd name="connsiteX5" fmla="*/ 2199101 w 2199101"/>
              <a:gd name="connsiteY5" fmla="*/ 2687789 h 4647085"/>
              <a:gd name="connsiteX6" fmla="*/ 2199101 w 2199101"/>
              <a:gd name="connsiteY6" fmla="*/ 1959296 h 4647085"/>
              <a:gd name="connsiteX7" fmla="*/ 2199101 w 2199101"/>
              <a:gd name="connsiteY7" fmla="*/ 1904501 h 4647085"/>
              <a:gd name="connsiteX8" fmla="*/ 2199101 w 2199101"/>
              <a:gd name="connsiteY8" fmla="*/ 811685 h 4647085"/>
              <a:gd name="connsiteX9" fmla="*/ 2199101 w 2199101"/>
              <a:gd name="connsiteY9" fmla="*/ 152969 h 4647085"/>
              <a:gd name="connsiteX10" fmla="*/ 2046132 w 2199101"/>
              <a:gd name="connsiteY10" fmla="*/ 0 h 4647085"/>
              <a:gd name="connsiteX11" fmla="*/ 152970 w 2199101"/>
              <a:gd name="connsiteY11" fmla="*/ 0 h 4647085"/>
              <a:gd name="connsiteX12" fmla="*/ 0 w 2199101"/>
              <a:gd name="connsiteY12" fmla="*/ 152969 h 4647085"/>
              <a:gd name="connsiteX13" fmla="*/ 0 w 2199101"/>
              <a:gd name="connsiteY13" fmla="*/ 811685 h 4647085"/>
              <a:gd name="connsiteX14" fmla="*/ 0 w 2199101"/>
              <a:gd name="connsiteY14" fmla="*/ 1904501 h 4647085"/>
              <a:gd name="connsiteX15" fmla="*/ 0 w 2199101"/>
              <a:gd name="connsiteY15" fmla="*/ 1959296 h 4647085"/>
              <a:gd name="connsiteX16" fmla="*/ 0 w 2199101"/>
              <a:gd name="connsiteY16" fmla="*/ 2687789 h 4647085"/>
              <a:gd name="connsiteX17" fmla="*/ 0 w 2199101"/>
              <a:gd name="connsiteY17" fmla="*/ 2742584 h 4647085"/>
              <a:gd name="connsiteX18" fmla="*/ 0 w 2199101"/>
              <a:gd name="connsiteY18" fmla="*/ 3835400 h 4647085"/>
              <a:gd name="connsiteX19" fmla="*/ 0 w 2199101"/>
              <a:gd name="connsiteY19" fmla="*/ 4494116 h 4647085"/>
              <a:gd name="connsiteX20" fmla="*/ 152970 w 2199101"/>
              <a:gd name="connsiteY20" fmla="*/ 4647085 h 4647085"/>
            </a:gdLst>
            <a:ahLst/>
            <a:cxnLst/>
            <a:rect l="l" t="t" r="r" b="b"/>
            <a:pathLst>
              <a:path w="2199101" h="4647085">
                <a:moveTo>
                  <a:pt x="152970" y="4647085"/>
                </a:moveTo>
                <a:lnTo>
                  <a:pt x="2046132" y="4647085"/>
                </a:lnTo>
                <a:cubicBezTo>
                  <a:pt x="2130614" y="4647085"/>
                  <a:pt x="2199101" y="4578599"/>
                  <a:pt x="2199101" y="4494116"/>
                </a:cubicBezTo>
                <a:lnTo>
                  <a:pt x="2199101" y="3835400"/>
                </a:lnTo>
                <a:lnTo>
                  <a:pt x="2199101" y="2742584"/>
                </a:lnTo>
                <a:lnTo>
                  <a:pt x="2199101" y="2687789"/>
                </a:lnTo>
                <a:lnTo>
                  <a:pt x="2199101" y="1959296"/>
                </a:lnTo>
                <a:lnTo>
                  <a:pt x="2199101" y="1904501"/>
                </a:lnTo>
                <a:lnTo>
                  <a:pt x="2199101" y="811685"/>
                </a:lnTo>
                <a:lnTo>
                  <a:pt x="2199101" y="152969"/>
                </a:lnTo>
                <a:cubicBezTo>
                  <a:pt x="2199101" y="68486"/>
                  <a:pt x="2130614" y="0"/>
                  <a:pt x="2046132" y="0"/>
                </a:cubicBezTo>
                <a:lnTo>
                  <a:pt x="152970" y="0"/>
                </a:lnTo>
                <a:cubicBezTo>
                  <a:pt x="68487" y="0"/>
                  <a:pt x="0" y="68486"/>
                  <a:pt x="0" y="152969"/>
                </a:cubicBezTo>
                <a:lnTo>
                  <a:pt x="0" y="811685"/>
                </a:lnTo>
                <a:lnTo>
                  <a:pt x="0" y="1904501"/>
                </a:lnTo>
                <a:lnTo>
                  <a:pt x="0" y="1959296"/>
                </a:lnTo>
                <a:lnTo>
                  <a:pt x="0" y="2687789"/>
                </a:lnTo>
                <a:lnTo>
                  <a:pt x="0" y="2742584"/>
                </a:lnTo>
                <a:lnTo>
                  <a:pt x="0" y="3835400"/>
                </a:lnTo>
                <a:lnTo>
                  <a:pt x="0" y="4494116"/>
                </a:lnTo>
                <a:cubicBezTo>
                  <a:pt x="0" y="4578599"/>
                  <a:pt x="68487" y="4647085"/>
                  <a:pt x="152970" y="4647085"/>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95325" y="1973491"/>
            <a:ext cx="5475771" cy="553998"/>
          </a:xfrm>
          <a:prstGeom prst="round2DiagRect">
            <a:avLst>
              <a:gd name="adj1" fmla="val 50000"/>
              <a:gd name="adj2" fmla="val 0"/>
            </a:avLst>
          </a:prstGeom>
          <a:solidFill>
            <a:schemeClr val="accent1"/>
          </a:solidFill>
          <a:ln w="12700" cap="sq">
            <a:solidFill>
              <a:schemeClr val="bg1"/>
            </a:solidFill>
            <a:miter/>
          </a:ln>
          <a:effectLst>
            <a:outerShdw blurRad="190500" algn="ctr" rotWithShape="0">
              <a:schemeClr val="accent1">
                <a:lumMod val="75000"/>
                <a:alpha val="20000"/>
              </a:schemeClr>
            </a:outerShdw>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861461" y="2080325"/>
            <a:ext cx="5143500" cy="266700"/>
          </a:xfrm>
          <a:prstGeom prst="rect">
            <a:avLst/>
          </a:prstGeom>
          <a:noFill/>
          <a:ln>
            <a:noFill/>
          </a:ln>
        </p:spPr>
        <p:txBody>
          <a:bodyPr vert="horz" wrap="square" lIns="0" tIns="0" rIns="0" bIns="0" rtlCol="0" anchor="t">
            <a:spAutoFit/>
          </a:bodyPr>
          <a:lstStyle/>
          <a:p>
            <a:pPr algn="ctr"/>
            <a:r>
              <a:rPr kumimoji="1" lang="en-US" altLang="zh-CN" sz="1600">
                <a:ln w="12700">
                  <a:noFill/>
                </a:ln>
                <a:solidFill>
                  <a:srgbClr val="FFFFFF">
                    <a:alpha val="100000"/>
                  </a:srgbClr>
                </a:solidFill>
                <a:latin typeface="SourceHanSerifJP-Bold"/>
                <a:ea typeface="SourceHanSerifJP-Bold"/>
                <a:cs typeface="SourceHanSerifJP-Bold"/>
              </a:rPr>
              <a:t>タイピングスキルの向上</a:t>
            </a:r>
            <a:endParaRPr kumimoji="1" lang="zh-CN" altLang="en-US"/>
          </a:p>
        </p:txBody>
      </p:sp>
      <p:sp>
        <p:nvSpPr>
          <p:cNvPr id="8" name="标题 1"/>
          <p:cNvSpPr txBox="1"/>
          <p:nvPr/>
        </p:nvSpPr>
        <p:spPr>
          <a:xfrm>
            <a:off x="1056572" y="2696051"/>
            <a:ext cx="7331011" cy="619721"/>
          </a:xfrm>
          <a:prstGeom prst="rect">
            <a:avLst/>
          </a:prstGeom>
          <a:noFill/>
          <a:ln>
            <a:noFill/>
          </a:ln>
        </p:spPr>
        <p:txBody>
          <a:bodyPr vert="horz" wrap="square" lIns="0" tIns="0" rIns="0" bIns="0" rtlCol="0" anchor="t"/>
          <a:lstStyle/>
          <a:p>
            <a:pPr algn="l"/>
            <a:r>
              <a:rPr kumimoji="1" lang="en-US" altLang="zh-CN" sz="1400">
                <a:ln w="12700">
                  <a:noFill/>
                </a:ln>
                <a:solidFill>
                  <a:srgbClr val="000000">
                    <a:alpha val="100000"/>
                  </a:srgbClr>
                </a:solidFill>
                <a:latin typeface="SourceHanSerifJP-Regular"/>
                <a:ea typeface="SourceHanSerifJP-Regular"/>
                <a:cs typeface="SourceHanSerifJP-Regular"/>
              </a:rPr>
              <a:t>このタイピングゲームを通じて、多くの子供たちがタイピングスキルを向上させています。ゲームを楽しむ中で、自然にスキルが身についたことは非常に大きな成果です。</a:t>
            </a:r>
            <a:endParaRPr kumimoji="1" lang="zh-CN" altLang="en-US"/>
          </a:p>
        </p:txBody>
      </p:sp>
      <p:sp>
        <p:nvSpPr>
          <p:cNvPr id="9" name="标题 1"/>
          <p:cNvSpPr txBox="1"/>
          <p:nvPr/>
        </p:nvSpPr>
        <p:spPr>
          <a:xfrm>
            <a:off x="695325" y="3946902"/>
            <a:ext cx="5476875" cy="553998"/>
          </a:xfrm>
          <a:prstGeom prst="round2DiagRect">
            <a:avLst>
              <a:gd name="adj1" fmla="val 50000"/>
              <a:gd name="adj2" fmla="val 0"/>
            </a:avLst>
          </a:prstGeom>
          <a:solidFill>
            <a:schemeClr val="accent1"/>
          </a:solidFill>
          <a:ln w="12700" cap="sq">
            <a:solidFill>
              <a:schemeClr val="bg1"/>
            </a:solidFill>
            <a:miter/>
          </a:ln>
          <a:effectLst>
            <a:outerShdw blurRad="190500" algn="ctr" rotWithShape="0">
              <a:schemeClr val="accent1">
                <a:lumMod val="75000"/>
                <a:alpha val="20000"/>
              </a:scheme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861461" y="4053736"/>
            <a:ext cx="5143500" cy="266700"/>
          </a:xfrm>
          <a:prstGeom prst="rect">
            <a:avLst/>
          </a:prstGeom>
          <a:noFill/>
          <a:ln>
            <a:noFill/>
          </a:ln>
        </p:spPr>
        <p:txBody>
          <a:bodyPr vert="horz" wrap="square" lIns="0" tIns="0" rIns="0" bIns="0" rtlCol="0" anchor="t">
            <a:spAutoFit/>
          </a:bodyPr>
          <a:lstStyle/>
          <a:p>
            <a:pPr algn="ctr"/>
            <a:r>
              <a:rPr kumimoji="1" lang="en-US" altLang="zh-CN" sz="1600">
                <a:ln w="12700">
                  <a:noFill/>
                </a:ln>
                <a:solidFill>
                  <a:srgbClr val="FFFFFF">
                    <a:alpha val="100000"/>
                  </a:srgbClr>
                </a:solidFill>
                <a:latin typeface="SourceHanSerifJP-Bold"/>
                <a:ea typeface="SourceHanSerifJP-Bold"/>
                <a:cs typeface="SourceHanSerifJP-Bold"/>
              </a:rPr>
              <a:t>親の安心と満足</a:t>
            </a:r>
            <a:endParaRPr kumimoji="1" lang="zh-CN" altLang="en-US"/>
          </a:p>
        </p:txBody>
      </p:sp>
      <p:sp>
        <p:nvSpPr>
          <p:cNvPr id="11" name="标题 1"/>
          <p:cNvSpPr txBox="1"/>
          <p:nvPr/>
        </p:nvSpPr>
        <p:spPr>
          <a:xfrm>
            <a:off x="1056572" y="4669462"/>
            <a:ext cx="7331011" cy="619721"/>
          </a:xfrm>
          <a:prstGeom prst="rect">
            <a:avLst/>
          </a:prstGeom>
          <a:noFill/>
          <a:ln>
            <a:noFill/>
          </a:ln>
        </p:spPr>
        <p:txBody>
          <a:bodyPr vert="horz" wrap="square" lIns="0" tIns="0" rIns="0" bIns="0" rtlCol="0" anchor="t"/>
          <a:lstStyle/>
          <a:p>
            <a:pPr algn="l"/>
            <a:r>
              <a:rPr kumimoji="1" lang="en-US" altLang="zh-CN" sz="1400" dirty="0">
                <a:ln w="12700">
                  <a:noFill/>
                </a:ln>
                <a:solidFill>
                  <a:srgbClr val="000000">
                    <a:alpha val="100000"/>
                  </a:srgbClr>
                </a:solidFill>
                <a:latin typeface="SourceHanSerifJP-Regular"/>
                <a:ea typeface="SourceHanSerifJP-Regular"/>
                <a:cs typeface="SourceHanSerifJP-Regular"/>
              </a:rPr>
              <a:t>親たちからも好評を得ており、安心して子供たちにパソコンを使わせることができると評価されています。このゲームは、教育と楽しみを両立させることで、家庭内でのIT教育をサポートしています。</a:t>
            </a:r>
            <a:endParaRPr kumimoji="1" lang="zh-CN" altLang="en-US" sz="3600" dirty="0"/>
          </a:p>
        </p:txBody>
      </p:sp>
      <p:sp>
        <p:nvSpPr>
          <p:cNvPr id="12" name="标题 1"/>
          <p:cNvSpPr txBox="1"/>
          <p:nvPr/>
        </p:nvSpPr>
        <p:spPr>
          <a:xfrm flipV="1">
            <a:off x="8860590" y="1041829"/>
            <a:ext cx="2567403" cy="5236514"/>
          </a:xfrm>
          <a:custGeom>
            <a:avLst/>
            <a:gdLst>
              <a:gd name="connsiteX0" fmla="*/ 134587 w 2086292"/>
              <a:gd name="connsiteY0" fmla="*/ 4532785 h 4532785"/>
              <a:gd name="connsiteX1" fmla="*/ 1951705 w 2086292"/>
              <a:gd name="connsiteY1" fmla="*/ 4532785 h 4532785"/>
              <a:gd name="connsiteX2" fmla="*/ 2086292 w 2086292"/>
              <a:gd name="connsiteY2" fmla="*/ 4398198 h 4532785"/>
              <a:gd name="connsiteX3" fmla="*/ 2086292 w 2086292"/>
              <a:gd name="connsiteY3" fmla="*/ 3741576 h 4532785"/>
              <a:gd name="connsiteX4" fmla="*/ 2086292 w 2086292"/>
              <a:gd name="connsiteY4" fmla="*/ 2612430 h 4532785"/>
              <a:gd name="connsiteX5" fmla="*/ 2086292 w 2086292"/>
              <a:gd name="connsiteY5" fmla="*/ 2606081 h 4532785"/>
              <a:gd name="connsiteX6" fmla="*/ 2086292 w 2086292"/>
              <a:gd name="connsiteY6" fmla="*/ 1926705 h 4532785"/>
              <a:gd name="connsiteX7" fmla="*/ 2086292 w 2086292"/>
              <a:gd name="connsiteY7" fmla="*/ 1920355 h 4532785"/>
              <a:gd name="connsiteX8" fmla="*/ 2086292 w 2086292"/>
              <a:gd name="connsiteY8" fmla="*/ 791209 h 4532785"/>
              <a:gd name="connsiteX9" fmla="*/ 2086292 w 2086292"/>
              <a:gd name="connsiteY9" fmla="*/ 134587 h 4532785"/>
              <a:gd name="connsiteX10" fmla="*/ 1951705 w 2086292"/>
              <a:gd name="connsiteY10" fmla="*/ 0 h 4532785"/>
              <a:gd name="connsiteX11" fmla="*/ 134587 w 2086292"/>
              <a:gd name="connsiteY11" fmla="*/ 0 h 4532785"/>
              <a:gd name="connsiteX12" fmla="*/ 0 w 2086292"/>
              <a:gd name="connsiteY12" fmla="*/ 134587 h 4532785"/>
              <a:gd name="connsiteX13" fmla="*/ 0 w 2086292"/>
              <a:gd name="connsiteY13" fmla="*/ 791209 h 4532785"/>
              <a:gd name="connsiteX14" fmla="*/ 0 w 2086292"/>
              <a:gd name="connsiteY14" fmla="*/ 1920355 h 4532785"/>
              <a:gd name="connsiteX15" fmla="*/ 0 w 2086292"/>
              <a:gd name="connsiteY15" fmla="*/ 1926705 h 4532785"/>
              <a:gd name="connsiteX16" fmla="*/ 0 w 2086292"/>
              <a:gd name="connsiteY16" fmla="*/ 2606081 h 4532785"/>
              <a:gd name="connsiteX17" fmla="*/ 0 w 2086292"/>
              <a:gd name="connsiteY17" fmla="*/ 2612430 h 4532785"/>
              <a:gd name="connsiteX18" fmla="*/ 0 w 2086292"/>
              <a:gd name="connsiteY18" fmla="*/ 3741576 h 4532785"/>
              <a:gd name="connsiteX19" fmla="*/ 0 w 2086292"/>
              <a:gd name="connsiteY19" fmla="*/ 4398198 h 4532785"/>
              <a:gd name="connsiteX20" fmla="*/ 134587 w 2086292"/>
              <a:gd name="connsiteY20" fmla="*/ 4532785 h 4532785"/>
            </a:gdLst>
            <a:ahLst/>
            <a:cxnLst/>
            <a:rect l="l" t="t" r="r" b="b"/>
            <a:pathLst>
              <a:path w="2086292" h="4532785">
                <a:moveTo>
                  <a:pt x="134587" y="4532785"/>
                </a:moveTo>
                <a:lnTo>
                  <a:pt x="1951705" y="4532785"/>
                </a:lnTo>
                <a:cubicBezTo>
                  <a:pt x="2026036" y="4532785"/>
                  <a:pt x="2086292" y="4472528"/>
                  <a:pt x="2086292" y="4398198"/>
                </a:cubicBezTo>
                <a:lnTo>
                  <a:pt x="2086292" y="3741576"/>
                </a:lnTo>
                <a:lnTo>
                  <a:pt x="2086292" y="2612430"/>
                </a:lnTo>
                <a:lnTo>
                  <a:pt x="2086292" y="2606081"/>
                </a:lnTo>
                <a:lnTo>
                  <a:pt x="2086292" y="1926705"/>
                </a:lnTo>
                <a:lnTo>
                  <a:pt x="2086292" y="1920355"/>
                </a:lnTo>
                <a:lnTo>
                  <a:pt x="2086292" y="791209"/>
                </a:lnTo>
                <a:lnTo>
                  <a:pt x="2086292" y="134587"/>
                </a:lnTo>
                <a:cubicBezTo>
                  <a:pt x="2086292" y="60256"/>
                  <a:pt x="2026036" y="0"/>
                  <a:pt x="1951705" y="0"/>
                </a:cubicBezTo>
                <a:lnTo>
                  <a:pt x="134587" y="0"/>
                </a:lnTo>
                <a:cubicBezTo>
                  <a:pt x="60257" y="0"/>
                  <a:pt x="0" y="60256"/>
                  <a:pt x="0" y="134587"/>
                </a:cubicBezTo>
                <a:lnTo>
                  <a:pt x="0" y="791209"/>
                </a:lnTo>
                <a:lnTo>
                  <a:pt x="0" y="1920355"/>
                </a:lnTo>
                <a:lnTo>
                  <a:pt x="0" y="1926705"/>
                </a:lnTo>
                <a:lnTo>
                  <a:pt x="0" y="2606081"/>
                </a:lnTo>
                <a:lnTo>
                  <a:pt x="0" y="2612430"/>
                </a:lnTo>
                <a:lnTo>
                  <a:pt x="0" y="3741576"/>
                </a:lnTo>
                <a:lnTo>
                  <a:pt x="0" y="4398198"/>
                </a:lnTo>
                <a:cubicBezTo>
                  <a:pt x="0" y="4472528"/>
                  <a:pt x="60257" y="4532785"/>
                  <a:pt x="134587" y="4532785"/>
                </a:cubicBezTo>
                <a:close/>
              </a:path>
            </a:pathLst>
          </a:custGeom>
          <a:noFill/>
          <a:ln w="9525" cap="sq">
            <a:noFill/>
            <a:miter/>
          </a:ln>
        </p:spPr>
        <p:txBody>
          <a:bodyPr vert="horz" wrap="square" lIns="91440" tIns="45720" rIns="91440" bIns="45720" rtlCol="0" anchor="ctr"/>
          <a:lstStyle/>
          <a:p>
            <a:pPr algn="ctr"/>
            <a:endParaRPr kumimoji="1" lang="zh-CN" altLang="en-US"/>
          </a:p>
        </p:txBody>
      </p:sp>
      <p:pic>
        <p:nvPicPr>
          <p:cNvPr id="13" name="図 12"/>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33657" r="33657"/>
          <a:stretch/>
        </p:blipFill>
        <p:spPr>
          <a:xfrm>
            <a:off x="8859176" y="1030533"/>
            <a:ext cx="2567403" cy="5236514"/>
          </a:xfrm>
          <a:custGeom>
            <a:avLst/>
            <a:gdLst/>
            <a:ahLst/>
            <a:cxnLst/>
            <a:rect l="l" t="t" r="r" b="b"/>
            <a:pathLst>
              <a:path w="2567403" h="5236514">
                <a:moveTo>
                  <a:pt x="165624" y="0"/>
                </a:moveTo>
                <a:lnTo>
                  <a:pt x="2401780" y="0"/>
                </a:lnTo>
                <a:cubicBezTo>
                  <a:pt x="2493252" y="0"/>
                  <a:pt x="2567403" y="69612"/>
                  <a:pt x="2567403" y="155482"/>
                </a:cubicBezTo>
                <a:lnTo>
                  <a:pt x="2567403" y="914047"/>
                </a:lnTo>
                <a:lnTo>
                  <a:pt x="2567403" y="2218496"/>
                </a:lnTo>
                <a:lnTo>
                  <a:pt x="2567403" y="2225831"/>
                </a:lnTo>
                <a:lnTo>
                  <a:pt x="2567403" y="3010682"/>
                </a:lnTo>
                <a:lnTo>
                  <a:pt x="2567403" y="3018018"/>
                </a:lnTo>
                <a:lnTo>
                  <a:pt x="2567403" y="4322467"/>
                </a:lnTo>
                <a:lnTo>
                  <a:pt x="2567403" y="5081032"/>
                </a:lnTo>
                <a:cubicBezTo>
                  <a:pt x="2567403" y="5166903"/>
                  <a:pt x="2493252" y="5236514"/>
                  <a:pt x="2401780" y="5236514"/>
                </a:cubicBezTo>
                <a:lnTo>
                  <a:pt x="165624" y="5236514"/>
                </a:lnTo>
                <a:cubicBezTo>
                  <a:pt x="74153" y="5236514"/>
                  <a:pt x="0" y="5166903"/>
                  <a:pt x="0" y="5081032"/>
                </a:cubicBezTo>
                <a:lnTo>
                  <a:pt x="0" y="4322467"/>
                </a:lnTo>
                <a:lnTo>
                  <a:pt x="0" y="3018018"/>
                </a:lnTo>
                <a:lnTo>
                  <a:pt x="0" y="3010682"/>
                </a:lnTo>
                <a:lnTo>
                  <a:pt x="0" y="2225831"/>
                </a:lnTo>
                <a:lnTo>
                  <a:pt x="0" y="2218496"/>
                </a:lnTo>
                <a:lnTo>
                  <a:pt x="0" y="914047"/>
                </a:lnTo>
                <a:lnTo>
                  <a:pt x="0" y="155482"/>
                </a:lnTo>
                <a:cubicBezTo>
                  <a:pt x="0" y="69612"/>
                  <a:pt x="74153" y="0"/>
                  <a:pt x="165624" y="0"/>
                </a:cubicBezTo>
                <a:close/>
              </a:path>
            </a:pathLst>
          </a:custGeom>
          <a:noFill/>
          <a:ln>
            <a:noFill/>
          </a:ln>
        </p:spPr>
      </p:pic>
      <p:sp>
        <p:nvSpPr>
          <p:cNvPr id="14"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現在の成果</a:t>
            </a:r>
            <a:endParaRPr kumimoji="1" lang="zh-CN" altLang="en-US"/>
          </a:p>
        </p:txBody>
      </p:sp>
      <p:sp>
        <p:nvSpPr>
          <p:cNvPr id="16"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701589"/>
          </a:xfrm>
          <a:prstGeom prst="rect">
            <a:avLst/>
          </a:prstGeom>
          <a:gradFill>
            <a:gsLst>
              <a:gs pos="35000">
                <a:schemeClr val="accent1">
                  <a:lumMod val="30000"/>
                  <a:lumOff val="70000"/>
                </a:schemeClr>
              </a:gs>
              <a:gs pos="100000">
                <a:schemeClr val="accent1">
                  <a:lumMod val="5000"/>
                  <a:lumOff val="95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798" y="0"/>
            <a:ext cx="12192000" cy="6863344"/>
          </a:xfrm>
          <a:prstGeom prst="rect">
            <a:avLst/>
          </a:prstGeom>
          <a:gradFill>
            <a:gsLst>
              <a:gs pos="0">
                <a:schemeClr val="accent1">
                  <a:lumMod val="5000"/>
                  <a:lumOff val="95000"/>
                  <a:alpha val="0"/>
                </a:schemeClr>
              </a:gs>
              <a:gs pos="76000">
                <a:schemeClr val="accent2">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1596" y="1130300"/>
            <a:ext cx="12214355" cy="4588796"/>
          </a:xfrm>
          <a:prstGeom prst="roundRect">
            <a:avLst>
              <a:gd name="adj" fmla="val 22698"/>
            </a:avLst>
          </a:prstGeom>
          <a:solidFill>
            <a:schemeClr val="bg1">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 y="1"/>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1"/>
              </a:gs>
              <a:gs pos="100000">
                <a:schemeClr val="accent1">
                  <a:alpha val="53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6" name="図 5"/>
          <p:cNvPicPr>
            <a:picLocks noChangeAspect="1"/>
          </p:cNvPicPr>
          <p:nvPr/>
        </p:nvPicPr>
        <p:blipFill>
          <a:blip r:embed="rId2">
            <a:alphaModFix/>
          </a:blip>
          <a:srcRect/>
          <a:stretch>
            <a:fillRect/>
          </a:stretch>
        </p:blipFill>
        <p:spPr>
          <a:xfrm rot="21085043">
            <a:off x="10091632" y="699123"/>
            <a:ext cx="1899396" cy="1612003"/>
          </a:xfrm>
          <a:prstGeom prst="rect">
            <a:avLst/>
          </a:prstGeom>
          <a:noFill/>
          <a:ln>
            <a:noFill/>
          </a:ln>
        </p:spPr>
      </p:pic>
      <p:pic>
        <p:nvPicPr>
          <p:cNvPr id="8" name="図 7"/>
          <p:cNvPicPr>
            <a:picLocks noChangeAspect="1"/>
          </p:cNvPicPr>
          <p:nvPr/>
        </p:nvPicPr>
        <p:blipFill>
          <a:blip r:embed="rId3">
            <a:alphaModFix/>
          </a:blip>
          <a:srcRect/>
          <a:stretch>
            <a:fillRect/>
          </a:stretch>
        </p:blipFill>
        <p:spPr>
          <a:xfrm rot="20136069">
            <a:off x="3151256" y="888249"/>
            <a:ext cx="951004" cy="484103"/>
          </a:xfrm>
          <a:prstGeom prst="rect">
            <a:avLst/>
          </a:prstGeom>
          <a:noFill/>
          <a:ln>
            <a:noFill/>
          </a:ln>
        </p:spPr>
      </p:pic>
      <p:pic>
        <p:nvPicPr>
          <p:cNvPr id="9" name="図 8"/>
          <p:cNvPicPr>
            <a:picLocks noChangeAspect="1"/>
          </p:cNvPicPr>
          <p:nvPr/>
        </p:nvPicPr>
        <p:blipFill>
          <a:blip r:embed="rId4">
            <a:alphaModFix/>
          </a:blip>
          <a:srcRect/>
          <a:stretch>
            <a:fillRect/>
          </a:stretch>
        </p:blipFill>
        <p:spPr>
          <a:xfrm>
            <a:off x="-715564" y="2169361"/>
            <a:ext cx="2050094" cy="2237590"/>
          </a:xfrm>
          <a:prstGeom prst="rect">
            <a:avLst/>
          </a:prstGeom>
          <a:noFill/>
          <a:ln>
            <a:noFill/>
          </a:ln>
        </p:spPr>
      </p:pic>
      <p:sp>
        <p:nvSpPr>
          <p:cNvPr id="10" name="标题 1"/>
          <p:cNvSpPr txBox="1"/>
          <p:nvPr/>
        </p:nvSpPr>
        <p:spPr>
          <a:xfrm>
            <a:off x="3606005" y="4865496"/>
            <a:ext cx="4967290" cy="639053"/>
          </a:xfrm>
          <a:prstGeom prst="round2DiagRect">
            <a:avLst>
              <a:gd name="adj1" fmla="val 50000"/>
              <a:gd name="adj2" fmla="val 0"/>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3663089" y="4970598"/>
            <a:ext cx="4853122" cy="428849"/>
          </a:xfrm>
          <a:prstGeom prst="rect">
            <a:avLst/>
          </a:prstGeom>
          <a:noFill/>
          <a:ln>
            <a:noFill/>
          </a:ln>
        </p:spPr>
        <p:txBody>
          <a:bodyPr vert="horz" wrap="square" lIns="91440" tIns="45720" rIns="91440" bIns="45720" rtlCol="0" anchor="ctr"/>
          <a:lstStyle/>
          <a:p>
            <a:pPr algn="ctr"/>
            <a:r>
              <a:rPr kumimoji="1" lang="en-US" altLang="zh-CN" sz="1800">
                <a:ln w="12700">
                  <a:noFill/>
                </a:ln>
                <a:solidFill>
                  <a:srgbClr val="FFE8FF">
                    <a:alpha val="100000"/>
                  </a:srgbClr>
                </a:solidFill>
                <a:latin typeface="OPPOSans M"/>
                <a:ea typeface="OPPOSans M"/>
                <a:cs typeface="OPPOSans M"/>
              </a:rPr>
              <a:t>Here is where your presentation begins</a:t>
            </a:r>
            <a:endParaRPr kumimoji="1" lang="zh-CN" altLang="en-US"/>
          </a:p>
        </p:txBody>
      </p:sp>
      <p:sp>
        <p:nvSpPr>
          <p:cNvPr id="12" name="标题 1"/>
          <p:cNvSpPr txBox="1"/>
          <p:nvPr/>
        </p:nvSpPr>
        <p:spPr>
          <a:xfrm>
            <a:off x="1" y="6211636"/>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2">
                  <a:alpha val="53000"/>
                </a:schemeClr>
              </a:gs>
              <a:gs pos="100000">
                <a:schemeClr val="accent2"/>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13" name="図 12"/>
          <p:cNvPicPr>
            <a:picLocks noChangeAspect="1"/>
          </p:cNvPicPr>
          <p:nvPr/>
        </p:nvPicPr>
        <p:blipFill>
          <a:blip r:embed="rId5">
            <a:alphaModFix/>
          </a:blip>
          <a:srcRect/>
          <a:stretch>
            <a:fillRect/>
          </a:stretch>
        </p:blipFill>
        <p:spPr>
          <a:xfrm rot="974712">
            <a:off x="-138276" y="4446771"/>
            <a:ext cx="3231236" cy="2907561"/>
          </a:xfrm>
          <a:prstGeom prst="rect">
            <a:avLst/>
          </a:prstGeom>
          <a:noFill/>
          <a:ln>
            <a:noFill/>
          </a:ln>
        </p:spPr>
      </p:pic>
      <p:pic>
        <p:nvPicPr>
          <p:cNvPr id="14" name="図 13"/>
          <p:cNvPicPr>
            <a:picLocks noChangeAspect="1"/>
          </p:cNvPicPr>
          <p:nvPr/>
        </p:nvPicPr>
        <p:blipFill>
          <a:blip r:embed="rId6">
            <a:alphaModFix/>
          </a:blip>
          <a:srcRect/>
          <a:stretch>
            <a:fillRect/>
          </a:stretch>
        </p:blipFill>
        <p:spPr>
          <a:xfrm rot="1071004">
            <a:off x="9409234" y="4313971"/>
            <a:ext cx="3826881" cy="2840739"/>
          </a:xfrm>
          <a:prstGeom prst="rect">
            <a:avLst/>
          </a:prstGeom>
          <a:noFill/>
          <a:ln>
            <a:noFill/>
          </a:ln>
        </p:spPr>
      </p:pic>
      <p:sp>
        <p:nvSpPr>
          <p:cNvPr id="15" name="标题 1"/>
          <p:cNvSpPr txBox="1"/>
          <p:nvPr/>
        </p:nvSpPr>
        <p:spPr>
          <a:xfrm>
            <a:off x="1604635" y="1774196"/>
            <a:ext cx="8970031" cy="2822314"/>
          </a:xfrm>
          <a:prstGeom prst="rect">
            <a:avLst/>
          </a:prstGeom>
          <a:noFill/>
          <a:ln>
            <a:noFill/>
            <a:prstDash val="solid"/>
          </a:ln>
        </p:spPr>
        <p:txBody>
          <a:bodyPr vert="horz" wrap="square" lIns="91440" tIns="45720" rIns="91440" bIns="45720" rtlCol="0" anchor="ctr"/>
          <a:lstStyle/>
          <a:p>
            <a:pPr algn="ctr"/>
            <a:r>
              <a:rPr kumimoji="1" lang="en-US" altLang="zh-CN" sz="3600">
                <a:ln w="3175">
                  <a:solidFill>
                    <a:srgbClr val="0D0D0D">
                      <a:alpha val="100000"/>
                    </a:srgbClr>
                  </a:solidFill>
                </a:ln>
                <a:solidFill>
                  <a:srgbClr val="0D0D0D">
                    <a:alpha val="100000"/>
                  </a:srgbClr>
                </a:solidFill>
                <a:latin typeface="SourceHanSerifJP-Bold"/>
                <a:ea typeface="SourceHanSerifJP-Bold"/>
                <a:cs typeface="SourceHanSerifJP-Bold"/>
              </a:rPr>
              <a:t>Thanks for your attention</a:t>
            </a: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174331" y="815531"/>
            <a:ext cx="6926817" cy="1448282"/>
          </a:xfrm>
          <a:prstGeom prst="rect">
            <a:avLst/>
          </a:prstGeom>
          <a:noFill/>
          <a:ln>
            <a:noFill/>
          </a:ln>
        </p:spPr>
        <p:txBody>
          <a:bodyPr vert="horz" wrap="square" lIns="0" tIns="0" rIns="0" bIns="0" rtlCol="0" anchor="t"/>
          <a:lstStyle/>
          <a:p>
            <a:pPr algn="l"/>
            <a:r>
              <a:rPr kumimoji="1" lang="en-US" altLang="zh-CN" sz="9600">
                <a:ln w="12700">
                  <a:solidFill>
                    <a:srgbClr val="000000">
                      <a:alpha val="100000"/>
                    </a:srgbClr>
                  </a:solidFill>
                </a:ln>
                <a:noFill/>
                <a:latin typeface="Source Han Sans"/>
                <a:ea typeface="Source Han Sans"/>
                <a:cs typeface="Source Han Sans"/>
              </a:rPr>
              <a:t>CONTENTS</a:t>
            </a:r>
            <a:endParaRPr kumimoji="1" lang="zh-CN" altLang="en-US"/>
          </a:p>
        </p:txBody>
      </p:sp>
      <p:sp>
        <p:nvSpPr>
          <p:cNvPr id="4" name="标题 1"/>
          <p:cNvSpPr txBox="1"/>
          <p:nvPr/>
        </p:nvSpPr>
        <p:spPr>
          <a:xfrm>
            <a:off x="1223628" y="2589377"/>
            <a:ext cx="2160000" cy="25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75000"/>
                  </a:srgbClr>
                </a:solidFill>
                <a:latin typeface="Source Han Sans"/>
                <a:ea typeface="Source Han Sans"/>
                <a:cs typeface="Source Han Sans"/>
              </a:rPr>
              <a:t>Part one</a:t>
            </a:r>
            <a:endParaRPr kumimoji="1" lang="zh-CN" altLang="en-US"/>
          </a:p>
        </p:txBody>
      </p:sp>
      <p:sp>
        <p:nvSpPr>
          <p:cNvPr id="5" name="标题 1"/>
          <p:cNvSpPr txBox="1"/>
          <p:nvPr/>
        </p:nvSpPr>
        <p:spPr>
          <a:xfrm>
            <a:off x="1223628" y="2889164"/>
            <a:ext cx="4688300" cy="79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100000"/>
                  </a:srgbClr>
                </a:solidFill>
                <a:latin typeface="SourceHanSerifJP-Regular"/>
                <a:ea typeface="SourceHanSerifJP-Regular"/>
                <a:cs typeface="SourceHanSerifJP-Regular"/>
              </a:rPr>
              <a:t>プロジェクトの背景と目的</a:t>
            </a:r>
            <a:endParaRPr kumimoji="1" lang="zh-CN" altLang="en-US"/>
          </a:p>
        </p:txBody>
      </p:sp>
      <p:sp>
        <p:nvSpPr>
          <p:cNvPr id="6" name="标题 1"/>
          <p:cNvSpPr txBox="1"/>
          <p:nvPr/>
        </p:nvSpPr>
        <p:spPr>
          <a:xfrm>
            <a:off x="6452608" y="2589377"/>
            <a:ext cx="2160000" cy="25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75000"/>
                  </a:srgbClr>
                </a:solidFill>
                <a:latin typeface="Source Han Sans"/>
                <a:ea typeface="Source Han Sans"/>
                <a:cs typeface="Source Han Sans"/>
              </a:rPr>
              <a:t>Part two</a:t>
            </a:r>
            <a:endParaRPr kumimoji="1" lang="zh-CN" altLang="en-US"/>
          </a:p>
        </p:txBody>
      </p:sp>
      <p:sp>
        <p:nvSpPr>
          <p:cNvPr id="7" name="标题 1"/>
          <p:cNvSpPr txBox="1"/>
          <p:nvPr/>
        </p:nvSpPr>
        <p:spPr>
          <a:xfrm>
            <a:off x="6452608" y="2889164"/>
            <a:ext cx="4701000" cy="79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100000"/>
                  </a:srgbClr>
                </a:solidFill>
                <a:latin typeface="SourceHanSerifJP-Regular"/>
                <a:ea typeface="SourceHanSerifJP-Regular"/>
                <a:cs typeface="SourceHanSerifJP-Regular"/>
              </a:rPr>
              <a:t>ターゲットユーザーと設計</a:t>
            </a:r>
            <a:endParaRPr kumimoji="1" lang="zh-CN" altLang="en-US"/>
          </a:p>
        </p:txBody>
      </p:sp>
      <p:sp>
        <p:nvSpPr>
          <p:cNvPr id="8" name="标题 1"/>
          <p:cNvSpPr txBox="1"/>
          <p:nvPr/>
        </p:nvSpPr>
        <p:spPr>
          <a:xfrm>
            <a:off x="1223628" y="3829340"/>
            <a:ext cx="2160000" cy="25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75000"/>
                  </a:srgbClr>
                </a:solidFill>
                <a:latin typeface="Source Han Sans"/>
                <a:ea typeface="Source Han Sans"/>
                <a:cs typeface="Source Han Sans"/>
              </a:rPr>
              <a:t>Part three</a:t>
            </a:r>
            <a:endParaRPr kumimoji="1" lang="zh-CN" altLang="en-US"/>
          </a:p>
        </p:txBody>
      </p:sp>
      <p:sp>
        <p:nvSpPr>
          <p:cNvPr id="9" name="标题 1"/>
          <p:cNvSpPr txBox="1"/>
          <p:nvPr/>
        </p:nvSpPr>
        <p:spPr>
          <a:xfrm>
            <a:off x="1223628" y="4129127"/>
            <a:ext cx="4694572" cy="79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100000"/>
                  </a:srgbClr>
                </a:solidFill>
                <a:latin typeface="SourceHanSerifJP-Regular"/>
                <a:ea typeface="SourceHanSerifJP-Regular"/>
                <a:cs typeface="SourceHanSerifJP-Regular"/>
              </a:rPr>
              <a:t>技術スタックとシステム構成</a:t>
            </a:r>
            <a:endParaRPr kumimoji="1" lang="zh-CN" altLang="en-US"/>
          </a:p>
        </p:txBody>
      </p:sp>
      <p:sp>
        <p:nvSpPr>
          <p:cNvPr id="10" name="标题 1"/>
          <p:cNvSpPr txBox="1"/>
          <p:nvPr/>
        </p:nvSpPr>
        <p:spPr>
          <a:xfrm>
            <a:off x="6452608" y="3829340"/>
            <a:ext cx="2160000" cy="25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75000"/>
                  </a:srgbClr>
                </a:solidFill>
                <a:latin typeface="Source Han Sans"/>
                <a:ea typeface="Source Han Sans"/>
                <a:cs typeface="Source Han Sans"/>
              </a:rPr>
              <a:t>Part four</a:t>
            </a:r>
            <a:endParaRPr kumimoji="1" lang="zh-CN" altLang="en-US"/>
          </a:p>
        </p:txBody>
      </p:sp>
      <p:sp>
        <p:nvSpPr>
          <p:cNvPr id="11" name="标题 1"/>
          <p:cNvSpPr txBox="1"/>
          <p:nvPr/>
        </p:nvSpPr>
        <p:spPr>
          <a:xfrm>
            <a:off x="6452608" y="4129127"/>
            <a:ext cx="4697992" cy="79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100000"/>
                  </a:srgbClr>
                </a:solidFill>
                <a:latin typeface="SourceHanSerifJP-Regular"/>
                <a:ea typeface="SourceHanSerifJP-Regular"/>
                <a:cs typeface="SourceHanSerifJP-Regular"/>
              </a:rPr>
              <a:t>ゲームの教育的価値</a:t>
            </a:r>
            <a:endParaRPr kumimoji="1" lang="zh-CN" altLang="en-US"/>
          </a:p>
        </p:txBody>
      </p:sp>
      <p:sp>
        <p:nvSpPr>
          <p:cNvPr id="12" name="标题 1"/>
          <p:cNvSpPr txBox="1"/>
          <p:nvPr/>
        </p:nvSpPr>
        <p:spPr>
          <a:xfrm>
            <a:off x="905328" y="615391"/>
            <a:ext cx="697139" cy="697139"/>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8294598" y="1825893"/>
            <a:ext cx="437922" cy="437920"/>
          </a:xfrm>
          <a:prstGeom prst="ellipse">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1223628" y="5069304"/>
            <a:ext cx="2160000" cy="25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75000"/>
                  </a:srgbClr>
                </a:solidFill>
                <a:latin typeface="Source Han Sans"/>
                <a:ea typeface="Source Han Sans"/>
                <a:cs typeface="Source Han Sans"/>
              </a:rPr>
              <a:t>Part five</a:t>
            </a:r>
            <a:endParaRPr kumimoji="1" lang="zh-CN" altLang="en-US"/>
          </a:p>
        </p:txBody>
      </p:sp>
      <p:sp>
        <p:nvSpPr>
          <p:cNvPr id="15" name="标题 1"/>
          <p:cNvSpPr txBox="1"/>
          <p:nvPr/>
        </p:nvSpPr>
        <p:spPr>
          <a:xfrm>
            <a:off x="1223628" y="5369091"/>
            <a:ext cx="4694572" cy="79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100000"/>
                  </a:srgbClr>
                </a:solidFill>
                <a:latin typeface="SourceHanSerifJP-Regular"/>
                <a:ea typeface="SourceHanSerifJP-Regular"/>
                <a:cs typeface="SourceHanSerifJP-Regular"/>
              </a:rPr>
              <a:t>実際の活用ケース</a:t>
            </a:r>
            <a:endParaRPr kumimoji="1" lang="zh-CN" altLang="en-US"/>
          </a:p>
        </p:txBody>
      </p:sp>
      <p:sp>
        <p:nvSpPr>
          <p:cNvPr id="16" name="标题 1"/>
          <p:cNvSpPr txBox="1"/>
          <p:nvPr/>
        </p:nvSpPr>
        <p:spPr>
          <a:xfrm>
            <a:off x="6452608" y="5069304"/>
            <a:ext cx="2160000" cy="25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75000"/>
                  </a:srgbClr>
                </a:solidFill>
                <a:latin typeface="Source Han Sans"/>
                <a:ea typeface="Source Han Sans"/>
                <a:cs typeface="Source Han Sans"/>
              </a:rPr>
              <a:t>Part six</a:t>
            </a:r>
            <a:endParaRPr kumimoji="1" lang="zh-CN" altLang="en-US"/>
          </a:p>
        </p:txBody>
      </p:sp>
      <p:sp>
        <p:nvSpPr>
          <p:cNvPr id="17" name="标题 1"/>
          <p:cNvSpPr txBox="1"/>
          <p:nvPr/>
        </p:nvSpPr>
        <p:spPr>
          <a:xfrm>
            <a:off x="6452608" y="5369091"/>
            <a:ext cx="4697992" cy="792000"/>
          </a:xfrm>
          <a:prstGeom prst="rect">
            <a:avLst/>
          </a:prstGeom>
          <a:noFill/>
          <a:ln>
            <a:noFill/>
          </a:ln>
        </p:spPr>
        <p:txBody>
          <a:bodyPr vert="horz" wrap="square" lIns="0" tIns="0" rIns="0" bIns="0" rtlCol="0" anchor="t"/>
          <a:lstStyle/>
          <a:p>
            <a:pPr algn="l"/>
            <a:r>
              <a:rPr kumimoji="1" lang="en-US" altLang="zh-CN" sz="1800">
                <a:ln w="12700">
                  <a:noFill/>
                </a:ln>
                <a:solidFill>
                  <a:srgbClr val="000000">
                    <a:alpha val="100000"/>
                  </a:srgbClr>
                </a:solidFill>
                <a:latin typeface="SourceHanSerifJP-Regular"/>
                <a:ea typeface="SourceHanSerifJP-Regular"/>
                <a:cs typeface="SourceHanSerifJP-Regular"/>
              </a:rPr>
              <a:t>まとめと未来展望</a:t>
            </a: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701589"/>
          </a:xfrm>
          <a:prstGeom prst="rect">
            <a:avLst/>
          </a:prstGeom>
          <a:gradFill>
            <a:gsLst>
              <a:gs pos="35000">
                <a:schemeClr val="accent1">
                  <a:lumMod val="30000"/>
                  <a:lumOff val="70000"/>
                </a:schemeClr>
              </a:gs>
              <a:gs pos="100000">
                <a:schemeClr val="accent1">
                  <a:lumMod val="5000"/>
                  <a:lumOff val="95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798" y="0"/>
            <a:ext cx="12192000" cy="6863344"/>
          </a:xfrm>
          <a:prstGeom prst="rect">
            <a:avLst/>
          </a:prstGeom>
          <a:gradFill>
            <a:gsLst>
              <a:gs pos="0">
                <a:schemeClr val="accent1">
                  <a:lumMod val="5000"/>
                  <a:lumOff val="95000"/>
                  <a:alpha val="0"/>
                </a:schemeClr>
              </a:gs>
              <a:gs pos="76000">
                <a:schemeClr val="accent2">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1596" y="1130300"/>
            <a:ext cx="12214355" cy="4588796"/>
          </a:xfrm>
          <a:prstGeom prst="roundRect">
            <a:avLst>
              <a:gd name="adj" fmla="val 22698"/>
            </a:avLst>
          </a:prstGeom>
          <a:solidFill>
            <a:schemeClr val="bg1">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 y="1"/>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1"/>
              </a:gs>
              <a:gs pos="100000">
                <a:schemeClr val="accent1">
                  <a:alpha val="53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3137437" y="1954119"/>
            <a:ext cx="597813" cy="597813"/>
          </a:xfrm>
          <a:custGeom>
            <a:avLst/>
            <a:gdLst>
              <a:gd name="T0" fmla="*/ 208 w 208"/>
              <a:gd name="T1" fmla="*/ 105 h 208"/>
              <a:gd name="T2" fmla="*/ 103 w 208"/>
              <a:gd name="T3" fmla="*/ 208 h 208"/>
              <a:gd name="T4" fmla="*/ 0 w 208"/>
              <a:gd name="T5" fmla="*/ 104 h 208"/>
              <a:gd name="T6" fmla="*/ 104 w 208"/>
              <a:gd name="T7" fmla="*/ 0 h 208"/>
              <a:gd name="T8" fmla="*/ 208 w 208"/>
              <a:gd name="T9" fmla="*/ 105 h 208"/>
            </a:gdLst>
            <a:ahLst/>
            <a:cxnLst/>
            <a:rect l="0" t="0" r="r" b="b"/>
            <a:pathLst>
              <a:path w="208" h="208">
                <a:moveTo>
                  <a:pt x="208" y="105"/>
                </a:moveTo>
                <a:cubicBezTo>
                  <a:pt x="123" y="104"/>
                  <a:pt x="104" y="123"/>
                  <a:pt x="103" y="208"/>
                </a:cubicBezTo>
                <a:cubicBezTo>
                  <a:pt x="104" y="123"/>
                  <a:pt x="85" y="104"/>
                  <a:pt x="0" y="104"/>
                </a:cubicBezTo>
                <a:cubicBezTo>
                  <a:pt x="85" y="104"/>
                  <a:pt x="104" y="85"/>
                  <a:pt x="104" y="0"/>
                </a:cubicBezTo>
                <a:cubicBezTo>
                  <a:pt x="104" y="85"/>
                  <a:pt x="123" y="104"/>
                  <a:pt x="208" y="105"/>
                </a:cubicBezTo>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917613" y="2511481"/>
            <a:ext cx="1624312" cy="1624312"/>
          </a:xfrm>
          <a:prstGeom prst="ellipse">
            <a:avLst/>
          </a:prstGeom>
          <a:gradFill>
            <a:gsLst>
              <a:gs pos="35000">
                <a:schemeClr val="accent2"/>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60500" y="1369820"/>
            <a:ext cx="1497144" cy="18591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 y="6211636"/>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2">
                  <a:alpha val="53000"/>
                </a:schemeClr>
              </a:gs>
              <a:gs pos="100000">
                <a:schemeClr val="accent2"/>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10" name="図 9"/>
          <p:cNvPicPr>
            <a:picLocks noChangeAspect="1"/>
          </p:cNvPicPr>
          <p:nvPr/>
        </p:nvPicPr>
        <p:blipFill>
          <a:blip r:embed="rId2">
            <a:alphaModFix/>
          </a:blip>
          <a:srcRect/>
          <a:stretch>
            <a:fillRect/>
          </a:stretch>
        </p:blipFill>
        <p:spPr>
          <a:xfrm rot="21085043">
            <a:off x="10091632" y="699123"/>
            <a:ext cx="1899396" cy="1612003"/>
          </a:xfrm>
          <a:prstGeom prst="rect">
            <a:avLst/>
          </a:prstGeom>
          <a:noFill/>
          <a:ln>
            <a:noFill/>
          </a:ln>
        </p:spPr>
      </p:pic>
      <p:pic>
        <p:nvPicPr>
          <p:cNvPr id="11" name="図 10"/>
          <p:cNvPicPr>
            <a:picLocks noChangeAspect="1"/>
          </p:cNvPicPr>
          <p:nvPr/>
        </p:nvPicPr>
        <p:blipFill>
          <a:blip r:embed="rId3">
            <a:alphaModFix/>
          </a:blip>
          <a:srcRect/>
          <a:stretch>
            <a:fillRect/>
          </a:stretch>
        </p:blipFill>
        <p:spPr>
          <a:xfrm rot="20136069">
            <a:off x="3151256" y="888249"/>
            <a:ext cx="951004" cy="484103"/>
          </a:xfrm>
          <a:prstGeom prst="rect">
            <a:avLst/>
          </a:prstGeom>
          <a:noFill/>
          <a:ln>
            <a:noFill/>
          </a:ln>
        </p:spPr>
      </p:pic>
      <p:pic>
        <p:nvPicPr>
          <p:cNvPr id="12" name="図 11"/>
          <p:cNvPicPr>
            <a:picLocks noChangeAspect="1"/>
          </p:cNvPicPr>
          <p:nvPr/>
        </p:nvPicPr>
        <p:blipFill>
          <a:blip r:embed="rId4">
            <a:alphaModFix/>
          </a:blip>
          <a:srcRect/>
          <a:stretch>
            <a:fillRect/>
          </a:stretch>
        </p:blipFill>
        <p:spPr>
          <a:xfrm>
            <a:off x="-715564" y="2169361"/>
            <a:ext cx="2050094" cy="2237590"/>
          </a:xfrm>
          <a:prstGeom prst="rect">
            <a:avLst/>
          </a:prstGeom>
          <a:noFill/>
          <a:ln>
            <a:noFill/>
          </a:ln>
        </p:spPr>
      </p:pic>
      <p:pic>
        <p:nvPicPr>
          <p:cNvPr id="13" name="図 12"/>
          <p:cNvPicPr>
            <a:picLocks noChangeAspect="1"/>
          </p:cNvPicPr>
          <p:nvPr/>
        </p:nvPicPr>
        <p:blipFill>
          <a:blip r:embed="rId5">
            <a:alphaModFix/>
          </a:blip>
          <a:srcRect/>
          <a:stretch>
            <a:fillRect/>
          </a:stretch>
        </p:blipFill>
        <p:spPr>
          <a:xfrm rot="974712">
            <a:off x="-138276" y="4446771"/>
            <a:ext cx="3231236" cy="2907561"/>
          </a:xfrm>
          <a:prstGeom prst="rect">
            <a:avLst/>
          </a:prstGeom>
          <a:noFill/>
          <a:ln>
            <a:noFill/>
          </a:ln>
        </p:spPr>
      </p:pic>
      <p:pic>
        <p:nvPicPr>
          <p:cNvPr id="14" name="図 13"/>
          <p:cNvPicPr>
            <a:picLocks noChangeAspect="1"/>
          </p:cNvPicPr>
          <p:nvPr/>
        </p:nvPicPr>
        <p:blipFill>
          <a:blip r:embed="rId6">
            <a:alphaModFix/>
          </a:blip>
          <a:srcRect/>
          <a:stretch>
            <a:fillRect/>
          </a:stretch>
        </p:blipFill>
        <p:spPr>
          <a:xfrm rot="1071004">
            <a:off x="9409234" y="4313971"/>
            <a:ext cx="3826881" cy="2840739"/>
          </a:xfrm>
          <a:prstGeom prst="rect">
            <a:avLst/>
          </a:prstGeom>
          <a:noFill/>
          <a:ln>
            <a:noFill/>
          </a:ln>
        </p:spPr>
      </p:pic>
      <p:sp>
        <p:nvSpPr>
          <p:cNvPr id="15" name="标题 1"/>
          <p:cNvSpPr txBox="1"/>
          <p:nvPr/>
        </p:nvSpPr>
        <p:spPr>
          <a:xfrm>
            <a:off x="1885545" y="1778000"/>
            <a:ext cx="1669079" cy="2078393"/>
          </a:xfrm>
          <a:prstGeom prst="rect">
            <a:avLst/>
          </a:prstGeom>
          <a:noFill/>
          <a:ln>
            <a:noFill/>
          </a:ln>
        </p:spPr>
        <p:txBody>
          <a:bodyPr vert="horz" wrap="square" lIns="91440" tIns="45720" rIns="91440" bIns="45720" rtlCol="0" anchor="b"/>
          <a:lstStyle/>
          <a:p>
            <a:pPr algn="ctr"/>
            <a:r>
              <a:rPr kumimoji="1" lang="en-US" altLang="zh-CN" sz="7200">
                <a:ln w="12700">
                  <a:noFill/>
                </a:ln>
                <a:solidFill>
                  <a:srgbClr val="FFFFFF">
                    <a:alpha val="100000"/>
                  </a:srgbClr>
                </a:solidFill>
                <a:latin typeface="Dream-BraveGB Black"/>
                <a:ea typeface="Dream-BraveGB Black"/>
                <a:cs typeface="Dream-BraveGB Black"/>
              </a:rPr>
              <a:t>01</a:t>
            </a:r>
            <a:endParaRPr kumimoji="1" lang="zh-CN" altLang="en-US"/>
          </a:p>
        </p:txBody>
      </p:sp>
      <p:sp>
        <p:nvSpPr>
          <p:cNvPr id="16" name="标题 1"/>
          <p:cNvSpPr txBox="1"/>
          <p:nvPr/>
        </p:nvSpPr>
        <p:spPr>
          <a:xfrm>
            <a:off x="3747950" y="2041277"/>
            <a:ext cx="6349019" cy="2786770"/>
          </a:xfrm>
          <a:prstGeom prst="rect">
            <a:avLst/>
          </a:prstGeom>
          <a:noFill/>
          <a:ln>
            <a:noFill/>
          </a:ln>
        </p:spPr>
        <p:txBody>
          <a:bodyPr vert="horz" wrap="square" lIns="91440" tIns="45720" rIns="91440" bIns="45720" rtlCol="0" anchor="ctr"/>
          <a:lstStyle/>
          <a:p>
            <a:pPr algn="ctr"/>
            <a:r>
              <a:rPr kumimoji="1" lang="en-US" altLang="zh-CN" sz="3600">
                <a:ln w="12700">
                  <a:noFill/>
                </a:ln>
                <a:solidFill>
                  <a:srgbClr val="262626">
                    <a:alpha val="100000"/>
                  </a:srgbClr>
                </a:solidFill>
                <a:latin typeface="SourceHanSerifJP-Bold"/>
                <a:ea typeface="SourceHanSerifJP-Bold"/>
                <a:cs typeface="SourceHanSerifJP-Bold"/>
              </a:rPr>
              <a:t>プロジェクトの背景と目的</a:t>
            </a: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grpSp>
        <p:nvGrpSpPr>
          <p:cNvPr id="3" name="グループ化 2"/>
          <p:cNvGrpSpPr/>
          <p:nvPr/>
        </p:nvGrpSpPr>
        <p:grpSpPr>
          <a:xfrm>
            <a:off x="2171897" y="5049221"/>
            <a:ext cx="2042408" cy="1031216"/>
            <a:chOff x="2171897" y="5049221"/>
            <a:chExt cx="2042408" cy="1031216"/>
          </a:xfrm>
        </p:grpSpPr>
        <p:sp>
          <p:nvSpPr>
            <p:cNvPr id="4" name="标题 1"/>
            <p:cNvSpPr txBox="1"/>
            <p:nvPr/>
          </p:nvSpPr>
          <p:spPr>
            <a:xfrm>
              <a:off x="2826625" y="5356537"/>
              <a:ext cx="723900" cy="723900"/>
            </a:xfrm>
            <a:prstGeom prst="ellipse">
              <a:avLst/>
            </a:prstGeom>
            <a:noFill/>
            <a:ln w="19050" cap="sq">
              <a:solidFill>
                <a:schemeClr val="accent1"/>
              </a:solidFill>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2976391" y="5506303"/>
              <a:ext cx="424369" cy="424369"/>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6350" cap="sq">
              <a:no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3713516" y="5667917"/>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2171897" y="5667917"/>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V="1">
              <a:off x="2911053" y="5049221"/>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grpSp>
      <p:sp>
        <p:nvSpPr>
          <p:cNvPr id="9" name="标题 1"/>
          <p:cNvSpPr txBox="1"/>
          <p:nvPr/>
        </p:nvSpPr>
        <p:spPr>
          <a:xfrm>
            <a:off x="673101" y="1286050"/>
            <a:ext cx="5040000" cy="3600000"/>
          </a:xfrm>
          <a:prstGeom prst="roundRect">
            <a:avLst>
              <a:gd name="adj" fmla="val 8402"/>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673101" y="1286051"/>
            <a:ext cx="5040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grpSp>
        <p:nvGrpSpPr>
          <p:cNvPr id="11" name="グループ化 10"/>
          <p:cNvGrpSpPr/>
          <p:nvPr/>
        </p:nvGrpSpPr>
        <p:grpSpPr>
          <a:xfrm>
            <a:off x="7977696" y="5043738"/>
            <a:ext cx="2042408" cy="1031216"/>
            <a:chOff x="7977696" y="5043738"/>
            <a:chExt cx="2042408" cy="1031216"/>
          </a:xfrm>
        </p:grpSpPr>
        <p:sp>
          <p:nvSpPr>
            <p:cNvPr id="12" name="标题 1"/>
            <p:cNvSpPr txBox="1"/>
            <p:nvPr/>
          </p:nvSpPr>
          <p:spPr>
            <a:xfrm>
              <a:off x="8644272" y="5351054"/>
              <a:ext cx="723900" cy="723900"/>
            </a:xfrm>
            <a:prstGeom prst="ellipse">
              <a:avLst/>
            </a:prstGeom>
            <a:noFill/>
            <a:ln w="19050" cap="sq">
              <a:solidFill>
                <a:schemeClr val="accent2"/>
              </a:solidFill>
              <a:miter/>
            </a:ln>
            <a:effectLst/>
          </p:spPr>
          <p:txBody>
            <a:bodyPr vert="horz" wrap="square" lIns="91440" tIns="45720" rIns="91440" bIns="45720" rtlCol="0" anchor="ctr"/>
            <a:lstStyle/>
            <a:p>
              <a:pPr algn="ctr"/>
              <a:endParaRPr kumimoji="1" lang="zh-CN" altLang="en-US"/>
            </a:p>
          </p:txBody>
        </p:sp>
        <p:sp>
          <p:nvSpPr>
            <p:cNvPr id="13" name="标题 1"/>
            <p:cNvSpPr txBox="1"/>
            <p:nvPr/>
          </p:nvSpPr>
          <p:spPr>
            <a:xfrm>
              <a:off x="8791713" y="5480640"/>
              <a:ext cx="429017" cy="464730"/>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2"/>
            </a:solidFill>
            <a:ln w="6350" cap="sq">
              <a:noFill/>
              <a:miter/>
            </a:ln>
            <a:effectLst/>
          </p:spPr>
          <p:txBody>
            <a:bodyPr vert="horz" wrap="square" lIns="91440" tIns="45720" rIns="91440" bIns="45720" rtlCol="0" anchor="ctr"/>
            <a:lstStyle/>
            <a:p>
              <a:pPr algn="l"/>
              <a:endParaRPr kumimoji="1" lang="zh-CN" altLang="en-US"/>
            </a:p>
          </p:txBody>
        </p:sp>
        <p:sp>
          <p:nvSpPr>
            <p:cNvPr id="14" name="标题 1"/>
            <p:cNvSpPr txBox="1"/>
            <p:nvPr/>
          </p:nvSpPr>
          <p:spPr>
            <a:xfrm>
              <a:off x="9519315" y="5662434"/>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flipH="1">
              <a:off x="7977696" y="5662434"/>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flipV="1">
              <a:off x="8734050" y="5043738"/>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grpSp>
      <p:sp>
        <p:nvSpPr>
          <p:cNvPr id="17" name="标题 1"/>
          <p:cNvSpPr txBox="1"/>
          <p:nvPr/>
        </p:nvSpPr>
        <p:spPr>
          <a:xfrm>
            <a:off x="6478900" y="1272864"/>
            <a:ext cx="5040000" cy="3600000"/>
          </a:xfrm>
          <a:prstGeom prst="roundRect">
            <a:avLst>
              <a:gd name="adj" fmla="val 8402"/>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6478900" y="1272865"/>
            <a:ext cx="5040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853101" y="1463720"/>
            <a:ext cx="4686300" cy="358140"/>
          </a:xfrm>
          <a:prstGeom prst="rect">
            <a:avLst/>
          </a:prstGeom>
          <a:noFill/>
          <a:ln>
            <a:noFill/>
          </a:ln>
        </p:spPr>
        <p:txBody>
          <a:bodyPr vert="horz" wrap="square" lIns="0" tIns="45720" rIns="0" bIns="45720" rtlCol="0" anchor="t">
            <a:spAutoFit/>
          </a:bodyPr>
          <a:lstStyle/>
          <a:p>
            <a:pPr algn="ctr"/>
            <a:r>
              <a:rPr kumimoji="1" lang="en-US" altLang="zh-CN" sz="1600">
                <a:ln w="12700">
                  <a:noFill/>
                </a:ln>
                <a:solidFill>
                  <a:srgbClr val="FFFFFF">
                    <a:alpha val="100000"/>
                  </a:srgbClr>
                </a:solidFill>
                <a:latin typeface="SourceHanSerifJP-Bold"/>
                <a:ea typeface="SourceHanSerifJP-Bold"/>
                <a:cs typeface="SourceHanSerifJP-Bold"/>
              </a:rPr>
              <a:t>プロジェクト名と作成者</a:t>
            </a:r>
            <a:endParaRPr kumimoji="1" lang="zh-CN" altLang="en-US"/>
          </a:p>
        </p:txBody>
      </p:sp>
      <p:sp>
        <p:nvSpPr>
          <p:cNvPr id="20" name="标题 1"/>
          <p:cNvSpPr txBox="1"/>
          <p:nvPr/>
        </p:nvSpPr>
        <p:spPr>
          <a:xfrm>
            <a:off x="853101" y="2335989"/>
            <a:ext cx="4684099" cy="2257200"/>
          </a:xfrm>
          <a:prstGeom prst="rect">
            <a:avLst/>
          </a:prstGeom>
          <a:noFill/>
          <a:ln cap="sq">
            <a:noFill/>
          </a:ln>
          <a:effectLst/>
        </p:spPr>
        <p:txBody>
          <a:bodyPr vert="horz" wrap="square" lIns="0" tIns="45720" rIns="0" bIns="45720" rtlCol="0" anchor="t"/>
          <a:lstStyle/>
          <a:p>
            <a:pPr algn="ctr"/>
            <a:r>
              <a:rPr kumimoji="1" lang="en-US" altLang="zh-CN" sz="1400" dirty="0">
                <a:ln w="12700">
                  <a:noFill/>
                </a:ln>
                <a:solidFill>
                  <a:srgbClr val="404040">
                    <a:alpha val="100000"/>
                  </a:srgbClr>
                </a:solidFill>
                <a:latin typeface="SourceHanSerifJP-Regular"/>
                <a:ea typeface="SourceHanSerifJP-Regular"/>
                <a:cs typeface="SourceHanSerifJP-Regular"/>
              </a:rPr>
              <a:t>このプロジェクトは「タイピングゲーム」と呼ばれており、その作成者は山﨑小百合です。プロジェクトは2024年11月28日にスタートしました。山﨑は、教育現場での経験をもとに、子供たちがパソコンを楽しむ方法を提供するために、このゲームの開発を始めました。</a:t>
            </a:r>
            <a:endParaRPr kumimoji="1" lang="zh-CN" altLang="en-US" dirty="0"/>
          </a:p>
        </p:txBody>
      </p:sp>
      <p:sp>
        <p:nvSpPr>
          <p:cNvPr id="21" name="标题 1"/>
          <p:cNvSpPr txBox="1"/>
          <p:nvPr/>
        </p:nvSpPr>
        <p:spPr>
          <a:xfrm>
            <a:off x="6658900" y="1463720"/>
            <a:ext cx="4686300" cy="358140"/>
          </a:xfrm>
          <a:prstGeom prst="rect">
            <a:avLst/>
          </a:prstGeom>
          <a:noFill/>
          <a:ln>
            <a:noFill/>
          </a:ln>
        </p:spPr>
        <p:txBody>
          <a:bodyPr vert="horz" wrap="square" lIns="0" tIns="45720" rIns="0" bIns="45720" rtlCol="0" anchor="t">
            <a:spAutoFit/>
          </a:bodyPr>
          <a:lstStyle/>
          <a:p>
            <a:pPr algn="ctr"/>
            <a:r>
              <a:rPr kumimoji="1" lang="en-US" altLang="zh-CN" sz="1600">
                <a:ln w="12700">
                  <a:noFill/>
                </a:ln>
                <a:solidFill>
                  <a:srgbClr val="FFFFFF">
                    <a:alpha val="100000"/>
                  </a:srgbClr>
                </a:solidFill>
                <a:latin typeface="SourceHanSerifJP-Bold"/>
                <a:ea typeface="SourceHanSerifJP-Bold"/>
                <a:cs typeface="SourceHanSerifJP-Bold"/>
              </a:rPr>
              <a:t>プロジェクトの概要</a:t>
            </a:r>
            <a:endParaRPr kumimoji="1" lang="zh-CN" altLang="en-US"/>
          </a:p>
        </p:txBody>
      </p:sp>
      <p:sp>
        <p:nvSpPr>
          <p:cNvPr id="22" name="标题 1"/>
          <p:cNvSpPr txBox="1"/>
          <p:nvPr/>
        </p:nvSpPr>
        <p:spPr>
          <a:xfrm>
            <a:off x="6658900" y="2335989"/>
            <a:ext cx="4682200" cy="2257200"/>
          </a:xfrm>
          <a:prstGeom prst="rect">
            <a:avLst/>
          </a:prstGeom>
          <a:noFill/>
          <a:ln cap="sq">
            <a:noFill/>
          </a:ln>
          <a:effectLst/>
        </p:spPr>
        <p:txBody>
          <a:bodyPr vert="horz" wrap="square" lIns="0" tIns="45720" rIns="0" bIns="45720" rtlCol="0" anchor="t"/>
          <a:lstStyle/>
          <a:p>
            <a:pPr algn="ctr"/>
            <a:r>
              <a:rPr kumimoji="1" lang="en-US" altLang="zh-CN" sz="1400">
                <a:ln w="12700">
                  <a:noFill/>
                </a:ln>
                <a:solidFill>
                  <a:srgbClr val="404040">
                    <a:alpha val="100000"/>
                  </a:srgbClr>
                </a:solidFill>
                <a:latin typeface="SourceHanSerifJP-Regular"/>
                <a:ea typeface="SourceHanSerifJP-Regular"/>
                <a:cs typeface="SourceHanSerifJP-Regular"/>
              </a:rPr>
              <a:t>タイピングゲームの目的は、楽しいゲーム体験を通じて子供たちのタイピングスキルを向上させることです。最近の子供たちはパソコンに興味を持ち始めており、その興味を活かして教育的要素を取り入れることが重要です。このプロジェクトは親たちの悩みを解決し、子供たちが楽しみながら学べる環境を提供するために開発されました。</a:t>
            </a:r>
            <a:endParaRPr kumimoji="1" lang="zh-CN" altLang="en-US"/>
          </a:p>
        </p:txBody>
      </p:sp>
      <p:sp>
        <p:nvSpPr>
          <p:cNvPr id="23"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24"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プロジェクトの始まり</a:t>
            </a:r>
            <a:endParaRPr kumimoji="1" lang="zh-CN" altLang="en-US"/>
          </a:p>
        </p:txBody>
      </p:sp>
      <p:sp>
        <p:nvSpPr>
          <p:cNvPr id="25"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2300698"/>
            <a:ext cx="1736470" cy="3513452"/>
          </a:xfrm>
          <a:custGeom>
            <a:avLst/>
            <a:gdLst>
              <a:gd name="connsiteX0" fmla="*/ 0 w 1736470"/>
              <a:gd name="connsiteY0" fmla="*/ 0 h 3513452"/>
              <a:gd name="connsiteX1" fmla="*/ 158392 w 1736470"/>
              <a:gd name="connsiteY1" fmla="*/ 7999 h 3513452"/>
              <a:gd name="connsiteX2" fmla="*/ 1736470 w 1736470"/>
              <a:gd name="connsiteY2" fmla="*/ 1756726 h 3513452"/>
              <a:gd name="connsiteX3" fmla="*/ 158392 w 1736470"/>
              <a:gd name="connsiteY3" fmla="*/ 3505454 h 3513452"/>
              <a:gd name="connsiteX4" fmla="*/ 0 w 1736470"/>
              <a:gd name="connsiteY4" fmla="*/ 3513452 h 3513452"/>
              <a:gd name="connsiteX5" fmla="*/ 0 w 1736470"/>
              <a:gd name="connsiteY5" fmla="*/ 2851358 h 3513452"/>
              <a:gd name="connsiteX6" fmla="*/ 90697 w 1736470"/>
              <a:gd name="connsiteY6" fmla="*/ 2846778 h 3513452"/>
              <a:gd name="connsiteX7" fmla="*/ 1074376 w 1736470"/>
              <a:gd name="connsiteY7" fmla="*/ 1756726 h 3513452"/>
              <a:gd name="connsiteX8" fmla="*/ 90697 w 1736470"/>
              <a:gd name="connsiteY8" fmla="*/ 666674 h 3513452"/>
              <a:gd name="connsiteX9" fmla="*/ 0 w 1736470"/>
              <a:gd name="connsiteY9" fmla="*/ 662094 h 3513452"/>
            </a:gdLst>
            <a:ahLst/>
            <a:cxnLst/>
            <a:rect l="l" t="t" r="r" b="b"/>
            <a:pathLst>
              <a:path w="1736470" h="3513452">
                <a:moveTo>
                  <a:pt x="0" y="0"/>
                </a:moveTo>
                <a:lnTo>
                  <a:pt x="158392" y="7999"/>
                </a:lnTo>
                <a:cubicBezTo>
                  <a:pt x="1044775" y="98016"/>
                  <a:pt x="1736470" y="846594"/>
                  <a:pt x="1736470" y="1756726"/>
                </a:cubicBezTo>
                <a:cubicBezTo>
                  <a:pt x="1736470" y="2666859"/>
                  <a:pt x="1044775" y="3415437"/>
                  <a:pt x="158392" y="3505454"/>
                </a:cubicBezTo>
                <a:lnTo>
                  <a:pt x="0" y="3513452"/>
                </a:lnTo>
                <a:lnTo>
                  <a:pt x="0" y="2851358"/>
                </a:lnTo>
                <a:lnTo>
                  <a:pt x="90697" y="2846778"/>
                </a:lnTo>
                <a:cubicBezTo>
                  <a:pt x="643215" y="2790667"/>
                  <a:pt x="1074376" y="2324048"/>
                  <a:pt x="1074376" y="1756726"/>
                </a:cubicBezTo>
                <a:cubicBezTo>
                  <a:pt x="1074376" y="1189405"/>
                  <a:pt x="643215" y="722786"/>
                  <a:pt x="90697" y="666674"/>
                </a:cubicBezTo>
                <a:lnTo>
                  <a:pt x="0" y="662094"/>
                </a:lnTo>
                <a:close/>
              </a:path>
            </a:pathLst>
          </a:custGeom>
          <a:solidFill>
            <a:srgbClr val="F2F2F2">
              <a:alpha val="50000"/>
            </a:srgb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0437117" y="2299769"/>
            <a:ext cx="1754883" cy="3515311"/>
          </a:xfrm>
          <a:custGeom>
            <a:avLst/>
            <a:gdLst>
              <a:gd name="connsiteX0" fmla="*/ 1754883 w 1754883"/>
              <a:gd name="connsiteY0" fmla="*/ 0 h 3515311"/>
              <a:gd name="connsiteX1" fmla="*/ 1754883 w 1754883"/>
              <a:gd name="connsiteY1" fmla="*/ 662094 h 3515311"/>
              <a:gd name="connsiteX2" fmla="*/ 1645773 w 1754883"/>
              <a:gd name="connsiteY2" fmla="*/ 667603 h 3515311"/>
              <a:gd name="connsiteX3" fmla="*/ 662094 w 1754883"/>
              <a:gd name="connsiteY3" fmla="*/ 1757655 h 3515311"/>
              <a:gd name="connsiteX4" fmla="*/ 1645773 w 1754883"/>
              <a:gd name="connsiteY4" fmla="*/ 2847707 h 3515311"/>
              <a:gd name="connsiteX5" fmla="*/ 1754883 w 1754883"/>
              <a:gd name="connsiteY5" fmla="*/ 2853217 h 3515311"/>
              <a:gd name="connsiteX6" fmla="*/ 1754883 w 1754883"/>
              <a:gd name="connsiteY6" fmla="*/ 3515311 h 3515311"/>
              <a:gd name="connsiteX7" fmla="*/ 1578078 w 1754883"/>
              <a:gd name="connsiteY7" fmla="*/ 3506383 h 3515311"/>
              <a:gd name="connsiteX8" fmla="*/ 0 w 1754883"/>
              <a:gd name="connsiteY8" fmla="*/ 1757655 h 3515311"/>
              <a:gd name="connsiteX9" fmla="*/ 1578078 w 1754883"/>
              <a:gd name="connsiteY9" fmla="*/ 8928 h 3515311"/>
            </a:gdLst>
            <a:ahLst/>
            <a:cxnLst/>
            <a:rect l="l" t="t" r="r" b="b"/>
            <a:pathLst>
              <a:path w="1754883" h="3515311">
                <a:moveTo>
                  <a:pt x="1754883" y="0"/>
                </a:moveTo>
                <a:lnTo>
                  <a:pt x="1754883" y="662094"/>
                </a:lnTo>
                <a:lnTo>
                  <a:pt x="1645773" y="667603"/>
                </a:lnTo>
                <a:cubicBezTo>
                  <a:pt x="1093256" y="723715"/>
                  <a:pt x="662094" y="1190334"/>
                  <a:pt x="662094" y="1757655"/>
                </a:cubicBezTo>
                <a:cubicBezTo>
                  <a:pt x="662094" y="2324977"/>
                  <a:pt x="1093256" y="2791596"/>
                  <a:pt x="1645773" y="2847707"/>
                </a:cubicBezTo>
                <a:lnTo>
                  <a:pt x="1754883" y="2853217"/>
                </a:lnTo>
                <a:lnTo>
                  <a:pt x="1754883" y="3515311"/>
                </a:lnTo>
                <a:lnTo>
                  <a:pt x="1578078" y="3506383"/>
                </a:lnTo>
                <a:cubicBezTo>
                  <a:pt x="691695" y="3416366"/>
                  <a:pt x="0" y="2667788"/>
                  <a:pt x="0" y="1757655"/>
                </a:cubicBezTo>
                <a:cubicBezTo>
                  <a:pt x="0" y="847523"/>
                  <a:pt x="691695" y="98945"/>
                  <a:pt x="1578078" y="8928"/>
                </a:cubicBezTo>
                <a:close/>
              </a:path>
            </a:pathLst>
          </a:custGeom>
          <a:solidFill>
            <a:srgbClr val="F2F2F2">
              <a:alpha val="50000"/>
            </a:srgb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743335" y="1330464"/>
            <a:ext cx="3772995" cy="4819372"/>
          </a:xfrm>
          <a:prstGeom prst="roundRect">
            <a:avLst>
              <a:gd name="adj" fmla="val 6029"/>
            </a:avLst>
          </a:prstGeom>
          <a:solidFill>
            <a:schemeClr val="bg1"/>
          </a:solidFill>
          <a:ln w="12700" cap="sq">
            <a:solidFill>
              <a:schemeClr val="bg1">
                <a:lumMod val="95000"/>
              </a:schemeClr>
            </a:solidFill>
            <a:miter/>
          </a:ln>
          <a:effectLst>
            <a:outerShdw blurRad="317500" dist="63500" dir="5400000" algn="t" rotWithShape="0">
              <a:schemeClr val="tx1">
                <a:lumMod val="75000"/>
                <a:lumOff val="25000"/>
                <a:alpha val="21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963933" y="3678995"/>
            <a:ext cx="3331800" cy="2366205"/>
          </a:xfrm>
          <a:prstGeom prst="rect">
            <a:avLst/>
          </a:prstGeom>
          <a:noFill/>
          <a:ln cap="sq">
            <a:noFill/>
          </a:ln>
          <a:effectLst/>
        </p:spPr>
        <p:txBody>
          <a:bodyPr vert="horz" wrap="square" lIns="0" tIns="0" rIns="0" bIns="0" rtlCol="0" anchor="t"/>
          <a:lstStyle/>
          <a:p>
            <a:pPr algn="ctr"/>
            <a:r>
              <a:rPr kumimoji="1" lang="en-US" altLang="zh-CN" sz="1400">
                <a:ln w="12700">
                  <a:noFill/>
                </a:ln>
                <a:solidFill>
                  <a:srgbClr val="404040">
                    <a:alpha val="100000"/>
                  </a:srgbClr>
                </a:solidFill>
                <a:latin typeface="SourceHanSerifJP-Regular"/>
                <a:ea typeface="SourceHanSerifJP-Regular"/>
                <a:cs typeface="SourceHanSerifJP-Regular"/>
              </a:rPr>
              <a:t>21世紀におけるタイピングスキルは、子供たちが将来の学校生活や職業で成功するために不可欠なスキルです。一度身につけたタイピングスキルは、レポート作成、プレゼント作成、コミュニケーションツールの活用など、様々な場面で役立ちます。このゲームはその基礎をしっかりと築くための第一歩となります。</a:t>
            </a:r>
            <a:endParaRPr kumimoji="1" lang="zh-CN" altLang="en-US"/>
          </a:p>
        </p:txBody>
      </p:sp>
      <p:sp>
        <p:nvSpPr>
          <p:cNvPr id="7" name="标题 1"/>
          <p:cNvSpPr txBox="1"/>
          <p:nvPr/>
        </p:nvSpPr>
        <p:spPr>
          <a:xfrm>
            <a:off x="1938328" y="3035393"/>
            <a:ext cx="3383008" cy="492967"/>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FE8DFF">
                    <a:alpha val="100000"/>
                  </a:srgbClr>
                </a:solidFill>
                <a:latin typeface="SourceHanSerifJP-Bold"/>
                <a:ea typeface="SourceHanSerifJP-Bold"/>
                <a:cs typeface="SourceHanSerifJP-Bold"/>
              </a:rPr>
              <a:t>タイピングスキルの重要性</a:t>
            </a:r>
            <a:endParaRPr kumimoji="1" lang="zh-CN" altLang="en-US"/>
          </a:p>
        </p:txBody>
      </p:sp>
      <p:sp>
        <p:nvSpPr>
          <p:cNvPr id="8" name="标题 1"/>
          <p:cNvSpPr txBox="1"/>
          <p:nvPr/>
        </p:nvSpPr>
        <p:spPr>
          <a:xfrm>
            <a:off x="3067148" y="1721288"/>
            <a:ext cx="1125370" cy="1125370"/>
          </a:xfrm>
          <a:prstGeom prst="arc">
            <a:avLst>
              <a:gd name="adj1" fmla="val 11535238"/>
              <a:gd name="adj2" fmla="val 21304494"/>
            </a:avLst>
          </a:prstGeom>
          <a:noFill/>
          <a:ln w="6350" cap="sq">
            <a:solidFill>
              <a:schemeClr val="accent1"/>
            </a:solidFill>
            <a:miter/>
            <a:headEnd w="sm" len="sm"/>
            <a:tailEnd type="oval" w="sm" len="sm"/>
          </a:ln>
        </p:spPr>
        <p:txBody>
          <a:bodyPr vert="horz" wrap="square" lIns="91440" tIns="45720" rIns="91440" bIns="45720" rtlCol="0" anchor="ctr"/>
          <a:lstStyle/>
          <a:p>
            <a:pPr algn="ctr"/>
            <a:endParaRPr kumimoji="1" lang="zh-CN" altLang="en-US"/>
          </a:p>
        </p:txBody>
      </p:sp>
      <p:sp>
        <p:nvSpPr>
          <p:cNvPr id="9" name="标题 1"/>
          <p:cNvSpPr txBox="1"/>
          <p:nvPr/>
        </p:nvSpPr>
        <p:spPr>
          <a:xfrm flipH="1" flipV="1">
            <a:off x="3067148" y="1721288"/>
            <a:ext cx="1125370" cy="1125370"/>
          </a:xfrm>
          <a:prstGeom prst="arc">
            <a:avLst>
              <a:gd name="adj1" fmla="val 11065857"/>
              <a:gd name="adj2" fmla="val 77504"/>
            </a:avLst>
          </a:prstGeom>
          <a:noFill/>
          <a:ln w="6350" cap="sq">
            <a:solidFill>
              <a:schemeClr val="accent1"/>
            </a:solidFill>
            <a:miter/>
            <a:headEnd w="sm" len="sm"/>
            <a:tailEnd type="oval" w="sm" len="sm"/>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3148034" y="1802174"/>
            <a:ext cx="963599" cy="963599"/>
          </a:xfrm>
          <a:prstGeom prst="ellipse">
            <a:avLst/>
          </a:prstGeom>
          <a:solidFill>
            <a:schemeClr val="bg1"/>
          </a:solidFill>
          <a:ln w="19050" cap="sq">
            <a:solidFill>
              <a:schemeClr val="accent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6664688" y="1330464"/>
            <a:ext cx="3772995" cy="4816336"/>
          </a:xfrm>
          <a:prstGeom prst="roundRect">
            <a:avLst>
              <a:gd name="adj" fmla="val 6029"/>
            </a:avLst>
          </a:prstGeom>
          <a:solidFill>
            <a:schemeClr val="bg1"/>
          </a:solidFill>
          <a:ln w="12700" cap="sq">
            <a:solidFill>
              <a:schemeClr val="bg1">
                <a:lumMod val="95000"/>
              </a:schemeClr>
            </a:solidFill>
            <a:miter/>
          </a:ln>
          <a:effectLst>
            <a:outerShdw blurRad="317500" dist="63500" dir="5400000" algn="t" rotWithShape="0">
              <a:schemeClr val="tx1">
                <a:lumMod val="75000"/>
                <a:lumOff val="25000"/>
                <a:alpha val="21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6862049" y="3035393"/>
            <a:ext cx="3378273" cy="492967"/>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3243FF">
                    <a:alpha val="100000"/>
                  </a:srgbClr>
                </a:solidFill>
                <a:latin typeface="SourceHanSerifJP-Bold"/>
                <a:ea typeface="SourceHanSerifJP-Bold"/>
                <a:cs typeface="SourceHanSerifJP-Bold"/>
              </a:rPr>
              <a:t>学びながら楽しむ</a:t>
            </a:r>
            <a:endParaRPr kumimoji="1" lang="zh-CN" altLang="en-US"/>
          </a:p>
        </p:txBody>
      </p:sp>
      <p:sp>
        <p:nvSpPr>
          <p:cNvPr id="13" name="标题 1"/>
          <p:cNvSpPr txBox="1"/>
          <p:nvPr/>
        </p:nvSpPr>
        <p:spPr>
          <a:xfrm>
            <a:off x="7986783" y="1721288"/>
            <a:ext cx="1125370" cy="1125370"/>
          </a:xfrm>
          <a:prstGeom prst="arc">
            <a:avLst>
              <a:gd name="adj1" fmla="val 11535238"/>
              <a:gd name="adj2" fmla="val 21304494"/>
            </a:avLst>
          </a:prstGeom>
          <a:noFill/>
          <a:ln w="6350" cap="sq">
            <a:solidFill>
              <a:schemeClr val="accent2">
                <a:lumMod val="40000"/>
                <a:lumOff val="60000"/>
              </a:schemeClr>
            </a:solidFill>
            <a:miter/>
            <a:headEnd w="sm" len="sm"/>
            <a:tailEnd type="oval" w="sm" len="sm"/>
          </a:ln>
        </p:spPr>
        <p:txBody>
          <a:bodyPr vert="horz" wrap="square" lIns="91440" tIns="45720" rIns="91440" bIns="45720" rtlCol="0" anchor="ctr"/>
          <a:lstStyle/>
          <a:p>
            <a:pPr algn="ctr"/>
            <a:endParaRPr kumimoji="1" lang="zh-CN" altLang="en-US"/>
          </a:p>
        </p:txBody>
      </p:sp>
      <p:sp>
        <p:nvSpPr>
          <p:cNvPr id="14" name="标题 1"/>
          <p:cNvSpPr txBox="1"/>
          <p:nvPr/>
        </p:nvSpPr>
        <p:spPr>
          <a:xfrm flipH="1" flipV="1">
            <a:off x="7986783" y="1721288"/>
            <a:ext cx="1125370" cy="1125370"/>
          </a:xfrm>
          <a:prstGeom prst="arc">
            <a:avLst>
              <a:gd name="adj1" fmla="val 11065857"/>
              <a:gd name="adj2" fmla="val 77504"/>
            </a:avLst>
          </a:prstGeom>
          <a:noFill/>
          <a:ln w="6350" cap="sq">
            <a:solidFill>
              <a:schemeClr val="accent2">
                <a:lumMod val="40000"/>
                <a:lumOff val="60000"/>
              </a:schemeClr>
            </a:solidFill>
            <a:miter/>
            <a:headEnd w="sm" len="sm"/>
            <a:tailEnd type="oval" w="sm" len="sm"/>
          </a:ln>
        </p:spPr>
        <p:txBody>
          <a:bodyPr vert="horz" wrap="square" lIns="91440" tIns="45720" rIns="91440" bIns="45720" rtlCol="0" anchor="ctr"/>
          <a:lstStyle/>
          <a:p>
            <a:pPr algn="ctr"/>
            <a:endParaRPr kumimoji="1" lang="zh-CN" altLang="en-US"/>
          </a:p>
        </p:txBody>
      </p:sp>
      <p:sp>
        <p:nvSpPr>
          <p:cNvPr id="15" name="标题 1"/>
          <p:cNvSpPr txBox="1"/>
          <p:nvPr/>
        </p:nvSpPr>
        <p:spPr>
          <a:xfrm flipH="1">
            <a:off x="8067670" y="1802174"/>
            <a:ext cx="963599" cy="963599"/>
          </a:xfrm>
          <a:prstGeom prst="ellipse">
            <a:avLst/>
          </a:prstGeom>
          <a:solidFill>
            <a:schemeClr val="bg1"/>
          </a:solidFill>
          <a:ln w="19050" cap="sq">
            <a:gradFill>
              <a:gsLst>
                <a:gs pos="42000">
                  <a:schemeClr val="accent2"/>
                </a:gs>
                <a:gs pos="100000">
                  <a:schemeClr val="accent2">
                    <a:lumMod val="60000"/>
                    <a:lumOff val="40000"/>
                  </a:schemeClr>
                </a:gs>
              </a:gsLst>
              <a:lin ang="16200000" scaled="0"/>
            </a:grad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6881302" y="3678995"/>
            <a:ext cx="3339766" cy="2366205"/>
          </a:xfrm>
          <a:prstGeom prst="rect">
            <a:avLst/>
          </a:prstGeom>
          <a:noFill/>
          <a:ln cap="sq">
            <a:noFill/>
          </a:ln>
          <a:effectLst/>
        </p:spPr>
        <p:txBody>
          <a:bodyPr vert="horz" wrap="square" lIns="0" tIns="0" rIns="0" bIns="0" rtlCol="0" anchor="t"/>
          <a:lstStyle/>
          <a:p>
            <a:pPr algn="ctr"/>
            <a:r>
              <a:rPr kumimoji="1" lang="en-US" altLang="zh-CN" sz="1400">
                <a:ln w="12700">
                  <a:noFill/>
                </a:ln>
                <a:solidFill>
                  <a:srgbClr val="404040">
                    <a:alpha val="100000"/>
                  </a:srgbClr>
                </a:solidFill>
                <a:latin typeface="SourceHanSerifJP-Regular"/>
                <a:ea typeface="SourceHanSerifJP-Regular"/>
                <a:cs typeface="SourceHanSerifJP-Regular"/>
              </a:rPr>
              <a:t>子供たちが学びを楽しむことは、学習効率の向上にもつながります。このゲームは直感的でシンプルな操作を通じて、楽しみながら自然にタイピングスキルを向上させることができます。ゲーム内のチャレンジや報酬システムを導入することで、モチベーションを維持しつつ学習を進めることが可能です。</a:t>
            </a:r>
            <a:endParaRPr kumimoji="1" lang="zh-CN" altLang="en-US"/>
          </a:p>
        </p:txBody>
      </p:sp>
      <p:sp>
        <p:nvSpPr>
          <p:cNvPr id="17" name="标题 1"/>
          <p:cNvSpPr txBox="1"/>
          <p:nvPr/>
        </p:nvSpPr>
        <p:spPr>
          <a:xfrm>
            <a:off x="8316254" y="2017635"/>
            <a:ext cx="466429" cy="532677"/>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accent2"/>
          </a:solidFill>
          <a:ln w="7163" cap="flat">
            <a:no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3383962" y="2017635"/>
            <a:ext cx="491742" cy="53267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w="7163" cap="flat">
            <a:no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教育への効果</a:t>
            </a:r>
            <a:endParaRPr kumimoji="1" lang="zh-CN" altLang="en-US"/>
          </a:p>
        </p:txBody>
      </p:sp>
      <p:sp>
        <p:nvSpPr>
          <p:cNvPr id="21"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701589"/>
          </a:xfrm>
          <a:prstGeom prst="rect">
            <a:avLst/>
          </a:prstGeom>
          <a:gradFill>
            <a:gsLst>
              <a:gs pos="35000">
                <a:schemeClr val="accent1">
                  <a:lumMod val="30000"/>
                  <a:lumOff val="70000"/>
                </a:schemeClr>
              </a:gs>
              <a:gs pos="100000">
                <a:schemeClr val="accent1">
                  <a:lumMod val="5000"/>
                  <a:lumOff val="95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798" y="0"/>
            <a:ext cx="12192000" cy="6863344"/>
          </a:xfrm>
          <a:prstGeom prst="rect">
            <a:avLst/>
          </a:prstGeom>
          <a:gradFill>
            <a:gsLst>
              <a:gs pos="0">
                <a:schemeClr val="accent1">
                  <a:lumMod val="5000"/>
                  <a:lumOff val="95000"/>
                  <a:alpha val="0"/>
                </a:schemeClr>
              </a:gs>
              <a:gs pos="76000">
                <a:schemeClr val="accent2">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1596" y="1130300"/>
            <a:ext cx="12214355" cy="4588796"/>
          </a:xfrm>
          <a:prstGeom prst="roundRect">
            <a:avLst>
              <a:gd name="adj" fmla="val 22698"/>
            </a:avLst>
          </a:prstGeom>
          <a:solidFill>
            <a:schemeClr val="bg1">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 y="1"/>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1"/>
              </a:gs>
              <a:gs pos="100000">
                <a:schemeClr val="accent1">
                  <a:alpha val="53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3137437" y="1954119"/>
            <a:ext cx="597813" cy="597813"/>
          </a:xfrm>
          <a:custGeom>
            <a:avLst/>
            <a:gdLst>
              <a:gd name="T0" fmla="*/ 208 w 208"/>
              <a:gd name="T1" fmla="*/ 105 h 208"/>
              <a:gd name="T2" fmla="*/ 103 w 208"/>
              <a:gd name="T3" fmla="*/ 208 h 208"/>
              <a:gd name="T4" fmla="*/ 0 w 208"/>
              <a:gd name="T5" fmla="*/ 104 h 208"/>
              <a:gd name="T6" fmla="*/ 104 w 208"/>
              <a:gd name="T7" fmla="*/ 0 h 208"/>
              <a:gd name="T8" fmla="*/ 208 w 208"/>
              <a:gd name="T9" fmla="*/ 105 h 208"/>
            </a:gdLst>
            <a:ahLst/>
            <a:cxnLst/>
            <a:rect l="0" t="0" r="r" b="b"/>
            <a:pathLst>
              <a:path w="208" h="208">
                <a:moveTo>
                  <a:pt x="208" y="105"/>
                </a:moveTo>
                <a:cubicBezTo>
                  <a:pt x="123" y="104"/>
                  <a:pt x="104" y="123"/>
                  <a:pt x="103" y="208"/>
                </a:cubicBezTo>
                <a:cubicBezTo>
                  <a:pt x="104" y="123"/>
                  <a:pt x="85" y="104"/>
                  <a:pt x="0" y="104"/>
                </a:cubicBezTo>
                <a:cubicBezTo>
                  <a:pt x="85" y="104"/>
                  <a:pt x="104" y="85"/>
                  <a:pt x="104" y="0"/>
                </a:cubicBezTo>
                <a:cubicBezTo>
                  <a:pt x="104" y="85"/>
                  <a:pt x="123" y="104"/>
                  <a:pt x="208" y="105"/>
                </a:cubicBezTo>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917613" y="2511481"/>
            <a:ext cx="1624312" cy="1624312"/>
          </a:xfrm>
          <a:prstGeom prst="ellipse">
            <a:avLst/>
          </a:prstGeom>
          <a:gradFill>
            <a:gsLst>
              <a:gs pos="35000">
                <a:schemeClr val="accent2"/>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60500" y="1369820"/>
            <a:ext cx="1497144" cy="18591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 y="6211636"/>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2">
                  <a:alpha val="53000"/>
                </a:schemeClr>
              </a:gs>
              <a:gs pos="100000">
                <a:schemeClr val="accent2"/>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10" name="図 9"/>
          <p:cNvPicPr>
            <a:picLocks noChangeAspect="1"/>
          </p:cNvPicPr>
          <p:nvPr/>
        </p:nvPicPr>
        <p:blipFill>
          <a:blip r:embed="rId2">
            <a:alphaModFix/>
          </a:blip>
          <a:srcRect/>
          <a:stretch>
            <a:fillRect/>
          </a:stretch>
        </p:blipFill>
        <p:spPr>
          <a:xfrm rot="21085043">
            <a:off x="10091632" y="699123"/>
            <a:ext cx="1899396" cy="1612003"/>
          </a:xfrm>
          <a:prstGeom prst="rect">
            <a:avLst/>
          </a:prstGeom>
          <a:noFill/>
          <a:ln>
            <a:noFill/>
          </a:ln>
        </p:spPr>
      </p:pic>
      <p:pic>
        <p:nvPicPr>
          <p:cNvPr id="11" name="図 10"/>
          <p:cNvPicPr>
            <a:picLocks noChangeAspect="1"/>
          </p:cNvPicPr>
          <p:nvPr/>
        </p:nvPicPr>
        <p:blipFill>
          <a:blip r:embed="rId3">
            <a:alphaModFix/>
          </a:blip>
          <a:srcRect/>
          <a:stretch>
            <a:fillRect/>
          </a:stretch>
        </p:blipFill>
        <p:spPr>
          <a:xfrm rot="20136069">
            <a:off x="3151256" y="888249"/>
            <a:ext cx="951004" cy="484103"/>
          </a:xfrm>
          <a:prstGeom prst="rect">
            <a:avLst/>
          </a:prstGeom>
          <a:noFill/>
          <a:ln>
            <a:noFill/>
          </a:ln>
        </p:spPr>
      </p:pic>
      <p:pic>
        <p:nvPicPr>
          <p:cNvPr id="12" name="図 11"/>
          <p:cNvPicPr>
            <a:picLocks noChangeAspect="1"/>
          </p:cNvPicPr>
          <p:nvPr/>
        </p:nvPicPr>
        <p:blipFill>
          <a:blip r:embed="rId4">
            <a:alphaModFix/>
          </a:blip>
          <a:srcRect/>
          <a:stretch>
            <a:fillRect/>
          </a:stretch>
        </p:blipFill>
        <p:spPr>
          <a:xfrm>
            <a:off x="-715564" y="2169361"/>
            <a:ext cx="2050094" cy="2237590"/>
          </a:xfrm>
          <a:prstGeom prst="rect">
            <a:avLst/>
          </a:prstGeom>
          <a:noFill/>
          <a:ln>
            <a:noFill/>
          </a:ln>
        </p:spPr>
      </p:pic>
      <p:pic>
        <p:nvPicPr>
          <p:cNvPr id="13" name="図 12"/>
          <p:cNvPicPr>
            <a:picLocks noChangeAspect="1"/>
          </p:cNvPicPr>
          <p:nvPr/>
        </p:nvPicPr>
        <p:blipFill>
          <a:blip r:embed="rId5">
            <a:alphaModFix/>
          </a:blip>
          <a:srcRect/>
          <a:stretch>
            <a:fillRect/>
          </a:stretch>
        </p:blipFill>
        <p:spPr>
          <a:xfrm rot="974712">
            <a:off x="-138276" y="4446771"/>
            <a:ext cx="3231236" cy="2907561"/>
          </a:xfrm>
          <a:prstGeom prst="rect">
            <a:avLst/>
          </a:prstGeom>
          <a:noFill/>
          <a:ln>
            <a:noFill/>
          </a:ln>
        </p:spPr>
      </p:pic>
      <p:pic>
        <p:nvPicPr>
          <p:cNvPr id="14" name="図 13"/>
          <p:cNvPicPr>
            <a:picLocks noChangeAspect="1"/>
          </p:cNvPicPr>
          <p:nvPr/>
        </p:nvPicPr>
        <p:blipFill>
          <a:blip r:embed="rId6">
            <a:alphaModFix/>
          </a:blip>
          <a:srcRect/>
          <a:stretch>
            <a:fillRect/>
          </a:stretch>
        </p:blipFill>
        <p:spPr>
          <a:xfrm rot="1071004">
            <a:off x="9409234" y="4313971"/>
            <a:ext cx="3826881" cy="2840739"/>
          </a:xfrm>
          <a:prstGeom prst="rect">
            <a:avLst/>
          </a:prstGeom>
          <a:noFill/>
          <a:ln>
            <a:noFill/>
          </a:ln>
        </p:spPr>
      </p:pic>
      <p:sp>
        <p:nvSpPr>
          <p:cNvPr id="15" name="标题 1"/>
          <p:cNvSpPr txBox="1"/>
          <p:nvPr/>
        </p:nvSpPr>
        <p:spPr>
          <a:xfrm>
            <a:off x="1885545" y="1778000"/>
            <a:ext cx="1669079" cy="2078393"/>
          </a:xfrm>
          <a:prstGeom prst="rect">
            <a:avLst/>
          </a:prstGeom>
          <a:noFill/>
          <a:ln>
            <a:noFill/>
          </a:ln>
        </p:spPr>
        <p:txBody>
          <a:bodyPr vert="horz" wrap="square" lIns="91440" tIns="45720" rIns="91440" bIns="45720" rtlCol="0" anchor="b"/>
          <a:lstStyle/>
          <a:p>
            <a:pPr algn="ctr"/>
            <a:r>
              <a:rPr kumimoji="1" lang="en-US" altLang="zh-CN" sz="7200">
                <a:ln w="12700">
                  <a:noFill/>
                </a:ln>
                <a:solidFill>
                  <a:srgbClr val="FFFFFF">
                    <a:alpha val="100000"/>
                  </a:srgbClr>
                </a:solidFill>
                <a:latin typeface="Dream-BraveGB Black"/>
                <a:ea typeface="Dream-BraveGB Black"/>
                <a:cs typeface="Dream-BraveGB Black"/>
              </a:rPr>
              <a:t>02</a:t>
            </a:r>
            <a:endParaRPr kumimoji="1" lang="zh-CN" altLang="en-US"/>
          </a:p>
        </p:txBody>
      </p:sp>
      <p:sp>
        <p:nvSpPr>
          <p:cNvPr id="16" name="标题 1"/>
          <p:cNvSpPr txBox="1"/>
          <p:nvPr/>
        </p:nvSpPr>
        <p:spPr>
          <a:xfrm>
            <a:off x="3747950" y="2041277"/>
            <a:ext cx="6349019" cy="2786770"/>
          </a:xfrm>
          <a:prstGeom prst="rect">
            <a:avLst/>
          </a:prstGeom>
          <a:noFill/>
          <a:ln>
            <a:noFill/>
          </a:ln>
        </p:spPr>
        <p:txBody>
          <a:bodyPr vert="horz" wrap="square" lIns="91440" tIns="45720" rIns="91440" bIns="45720" rtlCol="0" anchor="ctr"/>
          <a:lstStyle/>
          <a:p>
            <a:pPr algn="ctr"/>
            <a:r>
              <a:rPr kumimoji="1" lang="en-US" altLang="zh-CN" sz="3600">
                <a:ln w="12700">
                  <a:noFill/>
                </a:ln>
                <a:solidFill>
                  <a:srgbClr val="262626">
                    <a:alpha val="100000"/>
                  </a:srgbClr>
                </a:solidFill>
                <a:latin typeface="SourceHanSerifJP-Bold"/>
                <a:ea typeface="SourceHanSerifJP-Bold"/>
                <a:cs typeface="SourceHanSerifJP-Bold"/>
              </a:rPr>
              <a:t>ターゲットユーザーと設計</a:t>
            </a: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pic>
        <p:nvPicPr>
          <p:cNvPr id="3" name="図 2"/>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8384" r="28384"/>
          <a:stretch/>
        </p:blipFill>
        <p:spPr>
          <a:xfrm>
            <a:off x="7643354" y="-16634"/>
            <a:ext cx="4454715" cy="6857986"/>
          </a:xfrm>
          <a:custGeom>
            <a:avLst/>
            <a:gdLst/>
            <a:ahLst/>
            <a:cxnLst/>
            <a:rect l="l" t="t" r="r" b="b"/>
            <a:pathLst>
              <a:path w="4454715" h="6857986">
                <a:moveTo>
                  <a:pt x="1580719" y="0"/>
                </a:moveTo>
                <a:lnTo>
                  <a:pt x="4454715" y="0"/>
                </a:lnTo>
                <a:lnTo>
                  <a:pt x="4454715" y="1316102"/>
                </a:lnTo>
                <a:lnTo>
                  <a:pt x="4296441" y="1324094"/>
                </a:lnTo>
                <a:cubicBezTo>
                  <a:pt x="3229525" y="1432445"/>
                  <a:pt x="2396949" y="2333490"/>
                  <a:pt x="2396949" y="3428993"/>
                </a:cubicBezTo>
                <a:cubicBezTo>
                  <a:pt x="2396949" y="4524497"/>
                  <a:pt x="3229525" y="5425541"/>
                  <a:pt x="4296441" y="5533893"/>
                </a:cubicBezTo>
                <a:lnTo>
                  <a:pt x="4454715" y="5541885"/>
                </a:lnTo>
                <a:lnTo>
                  <a:pt x="4454715" y="6857986"/>
                </a:lnTo>
                <a:lnTo>
                  <a:pt x="1580719" y="6857986"/>
                </a:lnTo>
                <a:lnTo>
                  <a:pt x="1478485" y="6769430"/>
                </a:lnTo>
                <a:cubicBezTo>
                  <a:pt x="570221" y="5943918"/>
                  <a:pt x="0" y="4753047"/>
                  <a:pt x="0" y="3428993"/>
                </a:cubicBezTo>
                <a:cubicBezTo>
                  <a:pt x="0" y="2104940"/>
                  <a:pt x="570221" y="914069"/>
                  <a:pt x="1478485" y="88557"/>
                </a:cubicBezTo>
                <a:close/>
              </a:path>
            </a:pathLst>
          </a:custGeom>
          <a:noFill/>
          <a:ln>
            <a:noFill/>
          </a:ln>
        </p:spPr>
      </p:pic>
      <p:sp>
        <p:nvSpPr>
          <p:cNvPr id="4" name="标题 1"/>
          <p:cNvSpPr txBox="1"/>
          <p:nvPr/>
        </p:nvSpPr>
        <p:spPr>
          <a:xfrm>
            <a:off x="6802170" y="0"/>
            <a:ext cx="1881456" cy="6857986"/>
          </a:xfrm>
          <a:custGeom>
            <a:avLst/>
            <a:gdLst>
              <a:gd name="connsiteX0" fmla="*/ 1215456 w 1881456"/>
              <a:gd name="connsiteY0" fmla="*/ 0 h 6857986"/>
              <a:gd name="connsiteX1" fmla="*/ 1881456 w 1881456"/>
              <a:gd name="connsiteY1" fmla="*/ 0 h 6857986"/>
              <a:gd name="connsiteX2" fmla="*/ 1784670 w 1881456"/>
              <a:gd name="connsiteY2" fmla="*/ 101516 h 6857986"/>
              <a:gd name="connsiteX3" fmla="*/ 499054 w 1881456"/>
              <a:gd name="connsiteY3" fmla="*/ 3428999 h 6857986"/>
              <a:gd name="connsiteX4" fmla="*/ 1784670 w 1881456"/>
              <a:gd name="connsiteY4" fmla="*/ 6756483 h 6857986"/>
              <a:gd name="connsiteX5" fmla="*/ 1881445 w 1881456"/>
              <a:gd name="connsiteY5" fmla="*/ 6857986 h 6857986"/>
              <a:gd name="connsiteX6" fmla="*/ 1215447 w 1881456"/>
              <a:gd name="connsiteY6" fmla="*/ 6857986 h 6857986"/>
              <a:gd name="connsiteX7" fmla="*/ 1082302 w 1881456"/>
              <a:gd name="connsiteY7" fmla="*/ 6688557 h 6857986"/>
              <a:gd name="connsiteX8" fmla="*/ 0 w 1881456"/>
              <a:gd name="connsiteY8" fmla="*/ 3428999 h 6857986"/>
              <a:gd name="connsiteX9" fmla="*/ 1082302 w 1881456"/>
              <a:gd name="connsiteY9" fmla="*/ 169442 h 6857986"/>
            </a:gdLst>
            <a:ahLst/>
            <a:cxnLst/>
            <a:rect l="l" t="t" r="r" b="b"/>
            <a:pathLst>
              <a:path w="1881456" h="6857986">
                <a:moveTo>
                  <a:pt x="1215456" y="0"/>
                </a:moveTo>
                <a:lnTo>
                  <a:pt x="1881456" y="0"/>
                </a:lnTo>
                <a:lnTo>
                  <a:pt x="1784670" y="101516"/>
                </a:lnTo>
                <a:cubicBezTo>
                  <a:pt x="985895" y="980365"/>
                  <a:pt x="499054" y="2147828"/>
                  <a:pt x="499054" y="3428999"/>
                </a:cubicBezTo>
                <a:cubicBezTo>
                  <a:pt x="499054" y="4710170"/>
                  <a:pt x="985895" y="5877634"/>
                  <a:pt x="1784670" y="6756483"/>
                </a:cubicBezTo>
                <a:lnTo>
                  <a:pt x="1881445" y="6857986"/>
                </a:lnTo>
                <a:lnTo>
                  <a:pt x="1215447" y="6857986"/>
                </a:lnTo>
                <a:lnTo>
                  <a:pt x="1082302" y="6688557"/>
                </a:lnTo>
                <a:cubicBezTo>
                  <a:pt x="402547" y="5779617"/>
                  <a:pt x="0" y="4651318"/>
                  <a:pt x="0" y="3428999"/>
                </a:cubicBezTo>
                <a:cubicBezTo>
                  <a:pt x="0" y="2206680"/>
                  <a:pt x="402547" y="1078381"/>
                  <a:pt x="1082302" y="169442"/>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1337995" y="1844427"/>
            <a:ext cx="854005" cy="3135865"/>
          </a:xfrm>
          <a:custGeom>
            <a:avLst/>
            <a:gdLst>
              <a:gd name="connsiteX0" fmla="*/ 1512807 w 1512807"/>
              <a:gd name="connsiteY0" fmla="*/ 0 h 3135865"/>
              <a:gd name="connsiteX1" fmla="*/ 1512807 w 1512807"/>
              <a:gd name="connsiteY1" fmla="*/ 3135865 h 3135865"/>
              <a:gd name="connsiteX2" fmla="*/ 1410252 w 1512807"/>
              <a:gd name="connsiteY2" fmla="*/ 3130686 h 3135865"/>
              <a:gd name="connsiteX3" fmla="*/ 0 w 1512807"/>
              <a:gd name="connsiteY3" fmla="*/ 1567932 h 3135865"/>
              <a:gd name="connsiteX4" fmla="*/ 1410252 w 1512807"/>
              <a:gd name="connsiteY4" fmla="*/ 5178 h 3135865"/>
            </a:gdLst>
            <a:ahLst/>
            <a:cxnLst/>
            <a:rect l="l" t="t" r="r" b="b"/>
            <a:pathLst>
              <a:path w="1512807" h="3135865">
                <a:moveTo>
                  <a:pt x="1512807" y="0"/>
                </a:moveTo>
                <a:lnTo>
                  <a:pt x="1512807" y="3135865"/>
                </a:lnTo>
                <a:lnTo>
                  <a:pt x="1410252" y="3130686"/>
                </a:lnTo>
                <a:cubicBezTo>
                  <a:pt x="618135" y="3050242"/>
                  <a:pt x="0" y="2381274"/>
                  <a:pt x="0" y="1567932"/>
                </a:cubicBezTo>
                <a:cubicBezTo>
                  <a:pt x="0" y="754591"/>
                  <a:pt x="618135" y="85622"/>
                  <a:pt x="1410252" y="5178"/>
                </a:cubicBez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nvGrpSpPr>
          <p:cNvPr id="6" name="グループ化 5"/>
          <p:cNvGrpSpPr/>
          <p:nvPr/>
        </p:nvGrpSpPr>
        <p:grpSpPr>
          <a:xfrm>
            <a:off x="660400" y="2070791"/>
            <a:ext cx="514063" cy="131413"/>
            <a:chOff x="660400" y="2070791"/>
            <a:chExt cx="514063" cy="131413"/>
          </a:xfrm>
        </p:grpSpPr>
        <p:sp>
          <p:nvSpPr>
            <p:cNvPr id="7" name="标题 1"/>
            <p:cNvSpPr txBox="1"/>
            <p:nvPr/>
          </p:nvSpPr>
          <p:spPr>
            <a:xfrm>
              <a:off x="660400" y="2070791"/>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endParaRPr kumimoji="1" lang="zh-CN" altLang="en-US"/>
            </a:p>
          </p:txBody>
        </p:sp>
        <p:sp>
          <p:nvSpPr>
            <p:cNvPr id="8" name="标题 1"/>
            <p:cNvSpPr txBox="1"/>
            <p:nvPr/>
          </p:nvSpPr>
          <p:spPr>
            <a:xfrm>
              <a:off x="854005" y="2070792"/>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65000"/>
              </a:schemeClr>
            </a:solidFill>
            <a:ln cap="sq">
              <a:noFill/>
            </a:ln>
          </p:spPr>
          <p:txBody>
            <a:bodyPr vert="horz" wrap="square" lIns="91440" tIns="45720" rIns="91440" bIns="45720" rtlCol="0" anchor="t"/>
            <a:lstStyle/>
            <a:p>
              <a:pPr algn="l"/>
              <a:endParaRPr kumimoji="1" lang="zh-CN" altLang="en-US"/>
            </a:p>
          </p:txBody>
        </p:sp>
        <p:sp>
          <p:nvSpPr>
            <p:cNvPr id="9" name="标题 1"/>
            <p:cNvSpPr txBox="1"/>
            <p:nvPr/>
          </p:nvSpPr>
          <p:spPr>
            <a:xfrm>
              <a:off x="1047609" y="2070792"/>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grpSp>
      <p:sp>
        <p:nvSpPr>
          <p:cNvPr id="10" name="标题 1"/>
          <p:cNvSpPr txBox="1"/>
          <p:nvPr/>
        </p:nvSpPr>
        <p:spPr>
          <a:xfrm>
            <a:off x="660397" y="2242974"/>
            <a:ext cx="5679443" cy="1285450"/>
          </a:xfrm>
          <a:prstGeom prst="rect">
            <a:avLst/>
          </a:prstGeom>
          <a:noFill/>
          <a:ln>
            <a:noFill/>
          </a:ln>
        </p:spPr>
        <p:txBody>
          <a:bodyPr vert="horz" wrap="square" lIns="0" tIns="0" rIns="0" bIns="0" rtlCol="0" anchor="t"/>
          <a:lstStyle/>
          <a:p>
            <a:pPr algn="l"/>
            <a:r>
              <a:rPr kumimoji="1" lang="en-US" altLang="zh-CN" sz="1400">
                <a:ln w="12700">
                  <a:noFill/>
                </a:ln>
                <a:solidFill>
                  <a:srgbClr val="404040">
                    <a:alpha val="100000"/>
                  </a:srgbClr>
                </a:solidFill>
                <a:latin typeface="SourceHanSerifJP-Regular"/>
                <a:ea typeface="SourceHanSerifJP-Regular"/>
                <a:cs typeface="SourceHanSerifJP-Regular"/>
              </a:rPr>
              <a:t>このゲームの主なターゲットユーザーは、5歳から12歳のパソコン初学者の子供たちです。この年齢層は、新しい技術に対する興味が高まり始める時期であり、早い段階で基本的なスキルを習得することが非常に有益です。</a:t>
            </a:r>
            <a:endParaRPr kumimoji="1" lang="zh-CN" altLang="en-US"/>
          </a:p>
        </p:txBody>
      </p:sp>
      <p:grpSp>
        <p:nvGrpSpPr>
          <p:cNvPr id="11" name="グループ化 10"/>
          <p:cNvGrpSpPr/>
          <p:nvPr/>
        </p:nvGrpSpPr>
        <p:grpSpPr>
          <a:xfrm>
            <a:off x="660400" y="4483515"/>
            <a:ext cx="514063" cy="131413"/>
            <a:chOff x="660400" y="4483515"/>
            <a:chExt cx="514063" cy="131413"/>
          </a:xfrm>
        </p:grpSpPr>
        <p:sp>
          <p:nvSpPr>
            <p:cNvPr id="12" name="标题 1"/>
            <p:cNvSpPr txBox="1"/>
            <p:nvPr/>
          </p:nvSpPr>
          <p:spPr>
            <a:xfrm>
              <a:off x="660400" y="4483515"/>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endParaRPr kumimoji="1" lang="zh-CN" altLang="en-US"/>
            </a:p>
          </p:txBody>
        </p:sp>
        <p:sp>
          <p:nvSpPr>
            <p:cNvPr id="13" name="标题 1"/>
            <p:cNvSpPr txBox="1"/>
            <p:nvPr/>
          </p:nvSpPr>
          <p:spPr>
            <a:xfrm>
              <a:off x="854005" y="448351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65000"/>
              </a:schemeClr>
            </a:solidFill>
            <a:ln cap="sq">
              <a:noFill/>
            </a:ln>
          </p:spPr>
          <p:txBody>
            <a:bodyPr vert="horz" wrap="square" lIns="91440" tIns="45720" rIns="91440" bIns="45720" rtlCol="0" anchor="t"/>
            <a:lstStyle/>
            <a:p>
              <a:pPr algn="l"/>
              <a:endParaRPr kumimoji="1" lang="zh-CN" altLang="en-US"/>
            </a:p>
          </p:txBody>
        </p:sp>
        <p:sp>
          <p:nvSpPr>
            <p:cNvPr id="14" name="标题 1"/>
            <p:cNvSpPr txBox="1"/>
            <p:nvPr/>
          </p:nvSpPr>
          <p:spPr>
            <a:xfrm>
              <a:off x="1047609" y="448351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grpSp>
      <p:sp>
        <p:nvSpPr>
          <p:cNvPr id="15" name="标题 1"/>
          <p:cNvSpPr txBox="1"/>
          <p:nvPr/>
        </p:nvSpPr>
        <p:spPr>
          <a:xfrm>
            <a:off x="660397" y="3647527"/>
            <a:ext cx="5679443" cy="699973"/>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SourceHanSerifJP-Bold"/>
                <a:ea typeface="SourceHanSerifJP-Bold"/>
                <a:cs typeface="SourceHanSerifJP-Bold"/>
              </a:rPr>
              <a:t>親と教育者のニーズに応える</a:t>
            </a:r>
            <a:endParaRPr kumimoji="1" lang="zh-CN" altLang="en-US"/>
          </a:p>
        </p:txBody>
      </p:sp>
      <p:sp>
        <p:nvSpPr>
          <p:cNvPr id="16" name="标题 1"/>
          <p:cNvSpPr txBox="1"/>
          <p:nvPr/>
        </p:nvSpPr>
        <p:spPr>
          <a:xfrm>
            <a:off x="660397" y="4655698"/>
            <a:ext cx="5679443" cy="1285450"/>
          </a:xfrm>
          <a:prstGeom prst="rect">
            <a:avLst/>
          </a:prstGeom>
          <a:noFill/>
          <a:ln>
            <a:noFill/>
          </a:ln>
        </p:spPr>
        <p:txBody>
          <a:bodyPr vert="horz" wrap="square" lIns="0" tIns="0" rIns="0" bIns="0" rtlCol="0" anchor="t"/>
          <a:lstStyle/>
          <a:p>
            <a:pPr algn="l"/>
            <a:r>
              <a:rPr kumimoji="1" lang="en-US" altLang="zh-CN" sz="1400">
                <a:ln w="12700">
                  <a:noFill/>
                </a:ln>
                <a:solidFill>
                  <a:srgbClr val="404040">
                    <a:alpha val="100000"/>
                  </a:srgbClr>
                </a:solidFill>
                <a:latin typeface="SourceHanSerifJP-Regular"/>
                <a:ea typeface="SourceHanSerifJP-Regular"/>
                <a:cs typeface="SourceHanSerifJP-Regular"/>
              </a:rPr>
              <a:t>親や教育者が抱える問題は、子供たちにどのようにして安全かつ効果的にパソコンを使わせるかです。このゲームは、その解決策として、楽しさと教育を融合させたものです。親や教育者が安心して子供たちにパソコンを使わせることができるように設計されています。</a:t>
            </a:r>
            <a:endParaRPr kumimoji="1" lang="zh-CN" altLang="en-US"/>
          </a:p>
        </p:txBody>
      </p:sp>
      <p:sp>
        <p:nvSpPr>
          <p:cNvPr id="17" name="标题 1"/>
          <p:cNvSpPr txBox="1"/>
          <p:nvPr/>
        </p:nvSpPr>
        <p:spPr>
          <a:xfrm>
            <a:off x="660397" y="1234803"/>
            <a:ext cx="5679443" cy="699973"/>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SourceHanSerifJP-Bold"/>
                <a:ea typeface="SourceHanSerifJP-Bold"/>
                <a:cs typeface="SourceHanSerifJP-Bold"/>
              </a:rPr>
              <a:t>パソコン初学者の子供たち</a:t>
            </a:r>
            <a:endParaRPr kumimoji="1" lang="zh-CN" altLang="en-US"/>
          </a:p>
        </p:txBody>
      </p:sp>
      <p:sp>
        <p:nvSpPr>
          <p:cNvPr id="18"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ターゲットユーザー設定</a:t>
            </a:r>
            <a:endParaRPr kumimoji="1" lang="zh-CN" altLang="en-US"/>
          </a:p>
        </p:txBody>
      </p:sp>
      <p:sp>
        <p:nvSpPr>
          <p:cNvPr id="20"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314750" y="-6746"/>
            <a:ext cx="6858009" cy="6858002"/>
          </a:xfrm>
          <a:custGeom>
            <a:avLst/>
            <a:gdLst>
              <a:gd name="connsiteX0" fmla="*/ 6983506 w 6983506"/>
              <a:gd name="connsiteY0" fmla="*/ 0 h 6983499"/>
              <a:gd name="connsiteX1" fmla="*/ 6983506 w 6983506"/>
              <a:gd name="connsiteY1" fmla="*/ 6983499 h 6983499"/>
              <a:gd name="connsiteX2" fmla="*/ 0 w 6983506"/>
              <a:gd name="connsiteY2" fmla="*/ 6983499 h 6983499"/>
              <a:gd name="connsiteX3" fmla="*/ 9087 w 6983506"/>
              <a:gd name="connsiteY3" fmla="*/ 6624129 h 6983499"/>
              <a:gd name="connsiteX4" fmla="*/ 6983506 w 6983506"/>
              <a:gd name="connsiteY4" fmla="*/ 0 h 6983499"/>
            </a:gdLst>
            <a:ahLst/>
            <a:cxnLst/>
            <a:rect l="l" t="t" r="r" b="b"/>
            <a:pathLst>
              <a:path w="6983506" h="6983499">
                <a:moveTo>
                  <a:pt x="6983506" y="0"/>
                </a:moveTo>
                <a:lnTo>
                  <a:pt x="6983506" y="6983499"/>
                </a:lnTo>
                <a:lnTo>
                  <a:pt x="0" y="6983499"/>
                </a:lnTo>
                <a:lnTo>
                  <a:pt x="9087" y="6624129"/>
                </a:lnTo>
                <a:cubicBezTo>
                  <a:pt x="196127" y="2934259"/>
                  <a:pt x="3247150" y="0"/>
                  <a:pt x="6983506" y="0"/>
                </a:cubicBezTo>
                <a:close/>
              </a:path>
            </a:pathLst>
          </a:custGeom>
          <a:solidFill>
            <a:schemeClr val="bg1"/>
          </a:solidFill>
          <a:ln cap="sq">
            <a:noFill/>
          </a:ln>
          <a:effectLst>
            <a:outerShdw blurRad="317500" sx="102000" sy="102000" algn="ctr" rotWithShape="0">
              <a:schemeClr val="accent1">
                <a:alpha val="30000"/>
              </a:schemeClr>
            </a:outerShdw>
          </a:effectLst>
        </p:spPr>
        <p:txBody>
          <a:bodyPr vert="horz" wrap="square" lIns="91440" tIns="45720" rIns="91440" bIns="45720" rtlCol="0" anchor="t"/>
          <a:lstStyle/>
          <a:p>
            <a:pPr algn="l"/>
            <a:endParaRPr kumimoji="1" lang="zh-CN" altLang="en-US"/>
          </a:p>
        </p:txBody>
      </p:sp>
      <p:pic>
        <p:nvPicPr>
          <p:cNvPr id="4" name="図 3"/>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6650" r="16650"/>
          <a:stretch/>
        </p:blipFill>
        <p:spPr>
          <a:xfrm>
            <a:off x="5854664" y="463514"/>
            <a:ext cx="6394486" cy="6394486"/>
          </a:xfrm>
          <a:custGeom>
            <a:avLst/>
            <a:gdLst/>
            <a:ahLst/>
            <a:cxnLst/>
            <a:rect l="l" t="t" r="r" b="b"/>
            <a:pathLst>
              <a:path w="6394486" h="6394486">
                <a:moveTo>
                  <a:pt x="6394486" y="0"/>
                </a:moveTo>
                <a:lnTo>
                  <a:pt x="6394486" y="3304542"/>
                </a:lnTo>
                <a:cubicBezTo>
                  <a:pt x="4687956" y="3304542"/>
                  <a:pt x="3304541" y="4687957"/>
                  <a:pt x="3304541" y="6394486"/>
                </a:cubicBezTo>
                <a:lnTo>
                  <a:pt x="0" y="6394486"/>
                </a:lnTo>
                <a:cubicBezTo>
                  <a:pt x="0" y="2862908"/>
                  <a:pt x="2862908" y="0"/>
                  <a:pt x="6394486" y="0"/>
                </a:cubicBezTo>
                <a:close/>
              </a:path>
            </a:pathLst>
          </a:custGeom>
          <a:noFill/>
          <a:ln>
            <a:noFill/>
          </a:ln>
        </p:spPr>
      </p:pic>
      <p:sp>
        <p:nvSpPr>
          <p:cNvPr id="5" name="标题 1"/>
          <p:cNvSpPr txBox="1"/>
          <p:nvPr/>
        </p:nvSpPr>
        <p:spPr>
          <a:xfrm>
            <a:off x="5130860" y="5111308"/>
            <a:ext cx="667634" cy="667634"/>
          </a:xfrm>
          <a:prstGeom prst="ellipse">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5652510" y="3454281"/>
            <a:ext cx="667634" cy="667634"/>
          </a:xfrm>
          <a:prstGeom prst="ellipse">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6785584" y="1797254"/>
            <a:ext cx="667634" cy="667634"/>
          </a:xfrm>
          <a:prstGeom prst="ellipse">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6927810" y="1945662"/>
            <a:ext cx="383182" cy="370818"/>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9" name="标题 1"/>
          <p:cNvSpPr txBox="1"/>
          <p:nvPr/>
        </p:nvSpPr>
        <p:spPr>
          <a:xfrm>
            <a:off x="5812007" y="3589020"/>
            <a:ext cx="348640" cy="398156"/>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0" name="标题 1"/>
          <p:cNvSpPr txBox="1"/>
          <p:nvPr/>
        </p:nvSpPr>
        <p:spPr>
          <a:xfrm>
            <a:off x="5269871" y="5242560"/>
            <a:ext cx="389612" cy="405130"/>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ahLst/>
            <a:cxn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1" name="标题 1"/>
          <p:cNvSpPr txBox="1"/>
          <p:nvPr/>
        </p:nvSpPr>
        <p:spPr>
          <a:xfrm>
            <a:off x="2240280" y="1584586"/>
            <a:ext cx="4123912" cy="276999"/>
          </a:xfrm>
          <a:prstGeom prst="rect">
            <a:avLst/>
          </a:prstGeom>
          <a:noFill/>
          <a:ln>
            <a:noFill/>
          </a:ln>
        </p:spPr>
        <p:txBody>
          <a:bodyPr vert="horz" wrap="square" lIns="0" tIns="0" rIns="0" bIns="0" rtlCol="0" anchor="b"/>
          <a:lstStyle/>
          <a:p>
            <a:pPr algn="r"/>
            <a:r>
              <a:rPr kumimoji="1" lang="en-US" altLang="zh-CN" sz="1600">
                <a:ln w="12700">
                  <a:noFill/>
                </a:ln>
                <a:solidFill>
                  <a:srgbClr val="262626">
                    <a:alpha val="100000"/>
                  </a:srgbClr>
                </a:solidFill>
                <a:latin typeface="SourceHanSerifJP-Bold"/>
                <a:ea typeface="SourceHanSerifJP-Bold"/>
                <a:cs typeface="SourceHanSerifJP-Bold"/>
              </a:rPr>
              <a:t>キー入力の練習</a:t>
            </a:r>
            <a:endParaRPr kumimoji="1" lang="zh-CN" altLang="en-US"/>
          </a:p>
        </p:txBody>
      </p:sp>
      <p:sp>
        <p:nvSpPr>
          <p:cNvPr id="12" name="标题 1"/>
          <p:cNvSpPr txBox="1"/>
          <p:nvPr/>
        </p:nvSpPr>
        <p:spPr>
          <a:xfrm>
            <a:off x="2240280" y="2135356"/>
            <a:ext cx="4123912" cy="875189"/>
          </a:xfrm>
          <a:prstGeom prst="rect">
            <a:avLst/>
          </a:prstGeom>
          <a:noFill/>
          <a:ln>
            <a:noFill/>
          </a:ln>
        </p:spPr>
        <p:txBody>
          <a:bodyPr vert="horz" wrap="square" lIns="0" tIns="0" rIns="0" bIns="0" rtlCol="0" anchor="t"/>
          <a:lstStyle/>
          <a:p>
            <a:pPr algn="r"/>
            <a:r>
              <a:rPr kumimoji="1" lang="en-US" altLang="zh-CN" sz="862">
                <a:ln w="12700">
                  <a:noFill/>
                </a:ln>
                <a:solidFill>
                  <a:srgbClr val="262626">
                    <a:alpha val="100000"/>
                  </a:srgbClr>
                </a:solidFill>
                <a:latin typeface="SourceHanSerifJP-Regular"/>
                <a:ea typeface="SourceHanSerifJP-Regular"/>
                <a:cs typeface="SourceHanSerifJP-Regular"/>
              </a:rPr>
              <a:t>子供たちが実際にキーボードを使ってタイピングを練習できるように設計されています。キー入力は、基本的なタイピングスキルを身につけるための最初のステップであり、これを楽しいゲーム体験に組み込むことで、子供たちは自然にスキルを向上させることができます。</a:t>
            </a:r>
            <a:endParaRPr kumimoji="1" lang="zh-CN" altLang="en-US"/>
          </a:p>
        </p:txBody>
      </p:sp>
      <p:sp>
        <p:nvSpPr>
          <p:cNvPr id="13" name="标题 1"/>
          <p:cNvSpPr txBox="1"/>
          <p:nvPr/>
        </p:nvSpPr>
        <p:spPr>
          <a:xfrm>
            <a:off x="5848484" y="1989308"/>
            <a:ext cx="515708" cy="45719"/>
          </a:xfrm>
          <a:prstGeom prst="rect">
            <a:avLst/>
          </a:prstGeom>
          <a:solidFill>
            <a:schemeClr val="accent1"/>
          </a:solidFill>
          <a:ln w="31750" cap="sq">
            <a:noFill/>
            <a:miter/>
          </a:ln>
        </p:spPr>
        <p:txBody>
          <a:bodyPr vert="horz" wrap="square" lIns="91440" tIns="45720" rIns="91440" bIns="45720" rtlCol="0" anchor="ctr"/>
          <a:lstStyle/>
          <a:p>
            <a:pPr algn="r"/>
            <a:endParaRPr kumimoji="1" lang="zh-CN" altLang="en-US"/>
          </a:p>
        </p:txBody>
      </p:sp>
      <p:sp>
        <p:nvSpPr>
          <p:cNvPr id="14" name="标题 1"/>
          <p:cNvSpPr txBox="1"/>
          <p:nvPr/>
        </p:nvSpPr>
        <p:spPr>
          <a:xfrm>
            <a:off x="1226136" y="3241613"/>
            <a:ext cx="4123912" cy="276999"/>
          </a:xfrm>
          <a:prstGeom prst="rect">
            <a:avLst/>
          </a:prstGeom>
          <a:noFill/>
          <a:ln>
            <a:noFill/>
          </a:ln>
        </p:spPr>
        <p:txBody>
          <a:bodyPr vert="horz" wrap="square" lIns="0" tIns="0" rIns="0" bIns="0" rtlCol="0" anchor="b"/>
          <a:lstStyle/>
          <a:p>
            <a:pPr algn="r"/>
            <a:r>
              <a:rPr kumimoji="1" lang="en-US" altLang="zh-CN" sz="1600">
                <a:ln w="12700">
                  <a:noFill/>
                </a:ln>
                <a:solidFill>
                  <a:srgbClr val="262626">
                    <a:alpha val="100000"/>
                  </a:srgbClr>
                </a:solidFill>
                <a:latin typeface="SourceHanSerifJP-Bold"/>
                <a:ea typeface="SourceHanSerifJP-Bold"/>
                <a:cs typeface="SourceHanSerifJP-Bold"/>
              </a:rPr>
              <a:t>ランダム問題文の表示</a:t>
            </a:r>
            <a:endParaRPr kumimoji="1" lang="zh-CN" altLang="en-US"/>
          </a:p>
        </p:txBody>
      </p:sp>
      <p:sp>
        <p:nvSpPr>
          <p:cNvPr id="15" name="标题 1"/>
          <p:cNvSpPr txBox="1"/>
          <p:nvPr/>
        </p:nvSpPr>
        <p:spPr>
          <a:xfrm>
            <a:off x="1226136" y="3792383"/>
            <a:ext cx="4123912" cy="875189"/>
          </a:xfrm>
          <a:prstGeom prst="rect">
            <a:avLst/>
          </a:prstGeom>
          <a:noFill/>
          <a:ln>
            <a:noFill/>
          </a:ln>
        </p:spPr>
        <p:txBody>
          <a:bodyPr vert="horz" wrap="square" lIns="0" tIns="0" rIns="0" bIns="0" rtlCol="0" anchor="t"/>
          <a:lstStyle/>
          <a:p>
            <a:pPr algn="r"/>
            <a:r>
              <a:rPr kumimoji="1" lang="en-US" altLang="zh-CN" sz="1063">
                <a:ln w="12700">
                  <a:noFill/>
                </a:ln>
                <a:solidFill>
                  <a:srgbClr val="262626">
                    <a:alpha val="100000"/>
                  </a:srgbClr>
                </a:solidFill>
                <a:latin typeface="SourceHanSerifJP-Regular"/>
                <a:ea typeface="SourceHanSerifJP-Regular"/>
                <a:cs typeface="SourceHanSerifJP-Regular"/>
              </a:rPr>
              <a:t>毎回異なる問題文が表示されることで、子供たちは飽きることなく楽しく練習を続けることができます。ランダム要素を取り入れることで、ゲームの中にチャレンジを感じさせ、飽きることなく継続的に学習を進めることが可能です。</a:t>
            </a:r>
            <a:endParaRPr kumimoji="1" lang="zh-CN" altLang="en-US"/>
          </a:p>
        </p:txBody>
      </p:sp>
      <p:sp>
        <p:nvSpPr>
          <p:cNvPr id="16" name="标题 1"/>
          <p:cNvSpPr txBox="1"/>
          <p:nvPr/>
        </p:nvSpPr>
        <p:spPr>
          <a:xfrm>
            <a:off x="4834340" y="3646335"/>
            <a:ext cx="515708" cy="45719"/>
          </a:xfrm>
          <a:prstGeom prst="rect">
            <a:avLst/>
          </a:prstGeom>
          <a:solidFill>
            <a:schemeClr val="accent1"/>
          </a:solidFill>
          <a:ln w="31750" cap="sq">
            <a:noFill/>
            <a:miter/>
          </a:ln>
        </p:spPr>
        <p:txBody>
          <a:bodyPr vert="horz" wrap="square" lIns="91440" tIns="45720" rIns="91440" bIns="45720" rtlCol="0" anchor="ctr"/>
          <a:lstStyle/>
          <a:p>
            <a:pPr algn="r"/>
            <a:endParaRPr kumimoji="1" lang="zh-CN" altLang="en-US"/>
          </a:p>
        </p:txBody>
      </p:sp>
      <p:sp>
        <p:nvSpPr>
          <p:cNvPr id="17" name="标题 1"/>
          <p:cNvSpPr txBox="1"/>
          <p:nvPr/>
        </p:nvSpPr>
        <p:spPr>
          <a:xfrm>
            <a:off x="665624" y="4898640"/>
            <a:ext cx="4123912" cy="276999"/>
          </a:xfrm>
          <a:prstGeom prst="rect">
            <a:avLst/>
          </a:prstGeom>
          <a:noFill/>
          <a:ln>
            <a:noFill/>
          </a:ln>
        </p:spPr>
        <p:txBody>
          <a:bodyPr vert="horz" wrap="square" lIns="0" tIns="0" rIns="0" bIns="0" rtlCol="0" anchor="b"/>
          <a:lstStyle/>
          <a:p>
            <a:pPr algn="r"/>
            <a:r>
              <a:rPr kumimoji="1" lang="en-US" altLang="zh-CN" sz="1600">
                <a:ln w="12700">
                  <a:noFill/>
                </a:ln>
                <a:solidFill>
                  <a:srgbClr val="262626">
                    <a:alpha val="100000"/>
                  </a:srgbClr>
                </a:solidFill>
                <a:latin typeface="SourceHanSerifJP-Bold"/>
                <a:ea typeface="SourceHanSerifJP-Bold"/>
                <a:cs typeface="SourceHanSerifJP-Bold"/>
              </a:rPr>
              <a:t>音声読み上げ機能（Chromeのみ）</a:t>
            </a:r>
            <a:endParaRPr kumimoji="1" lang="zh-CN" altLang="en-US"/>
          </a:p>
        </p:txBody>
      </p:sp>
      <p:sp>
        <p:nvSpPr>
          <p:cNvPr id="18" name="标题 1"/>
          <p:cNvSpPr txBox="1"/>
          <p:nvPr/>
        </p:nvSpPr>
        <p:spPr>
          <a:xfrm>
            <a:off x="665624" y="5449410"/>
            <a:ext cx="4123912" cy="875189"/>
          </a:xfrm>
          <a:prstGeom prst="rect">
            <a:avLst/>
          </a:prstGeom>
          <a:noFill/>
          <a:ln>
            <a:noFill/>
          </a:ln>
        </p:spPr>
        <p:txBody>
          <a:bodyPr vert="horz" wrap="square" lIns="0" tIns="0" rIns="0" bIns="0" rtlCol="0" anchor="t"/>
          <a:lstStyle/>
          <a:p>
            <a:pPr algn="r"/>
            <a:r>
              <a:rPr kumimoji="1" lang="en-US" altLang="zh-CN" sz="1063">
                <a:ln w="12700">
                  <a:noFill/>
                </a:ln>
                <a:solidFill>
                  <a:srgbClr val="262626">
                    <a:alpha val="100000"/>
                  </a:srgbClr>
                </a:solidFill>
                <a:latin typeface="SourceHanSerifJP-Regular"/>
                <a:ea typeface="SourceHanSerifJP-Regular"/>
                <a:cs typeface="SourceHanSerifJP-Regular"/>
              </a:rPr>
              <a:t>問題文を音声で読み上げる機能を搭載しており、視覚だけでなく聴覚でも学ぶことができます。これは、視覚的な情報だけでなく、聴覚的な情報を取り入れることで、より効果的な学習を促進します。</a:t>
            </a:r>
            <a:endParaRPr kumimoji="1" lang="zh-CN" altLang="en-US"/>
          </a:p>
        </p:txBody>
      </p:sp>
      <p:sp>
        <p:nvSpPr>
          <p:cNvPr id="19" name="标题 1"/>
          <p:cNvSpPr txBox="1"/>
          <p:nvPr/>
        </p:nvSpPr>
        <p:spPr>
          <a:xfrm>
            <a:off x="4273828" y="5303362"/>
            <a:ext cx="515708" cy="45719"/>
          </a:xfrm>
          <a:prstGeom prst="rect">
            <a:avLst/>
          </a:prstGeom>
          <a:solidFill>
            <a:schemeClr val="accent1"/>
          </a:solidFill>
          <a:ln w="31750" cap="sq">
            <a:noFill/>
            <a:miter/>
          </a:ln>
        </p:spPr>
        <p:txBody>
          <a:bodyPr vert="horz" wrap="square" lIns="91440" tIns="45720" rIns="91440" bIns="45720" rtlCol="0" anchor="ctr"/>
          <a:lstStyle/>
          <a:p>
            <a:pPr algn="r"/>
            <a:endParaRPr kumimoji="1" lang="zh-CN" altLang="en-US"/>
          </a:p>
        </p:txBody>
      </p:sp>
      <p:sp>
        <p:nvSpPr>
          <p:cNvPr id="20"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HanSerifJP-Bold"/>
                <a:ea typeface="SourceHanSerifJP-Bold"/>
                <a:cs typeface="SourceHanSerifJP-Bold"/>
              </a:rPr>
              <a:t>ゲームの設計と機能</a:t>
            </a:r>
            <a:endParaRPr kumimoji="1" lang="zh-CN" altLang="en-US"/>
          </a:p>
        </p:txBody>
      </p:sp>
      <p:sp>
        <p:nvSpPr>
          <p:cNvPr id="22"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701589"/>
          </a:xfrm>
          <a:prstGeom prst="rect">
            <a:avLst/>
          </a:prstGeom>
          <a:gradFill>
            <a:gsLst>
              <a:gs pos="35000">
                <a:schemeClr val="accent1">
                  <a:lumMod val="30000"/>
                  <a:lumOff val="70000"/>
                </a:schemeClr>
              </a:gs>
              <a:gs pos="100000">
                <a:schemeClr val="accent1">
                  <a:lumMod val="5000"/>
                  <a:lumOff val="95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798" y="0"/>
            <a:ext cx="12192000" cy="6863344"/>
          </a:xfrm>
          <a:prstGeom prst="rect">
            <a:avLst/>
          </a:prstGeom>
          <a:gradFill>
            <a:gsLst>
              <a:gs pos="0">
                <a:schemeClr val="accent1">
                  <a:lumMod val="5000"/>
                  <a:lumOff val="95000"/>
                  <a:alpha val="0"/>
                </a:schemeClr>
              </a:gs>
              <a:gs pos="76000">
                <a:schemeClr val="accent2">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1596" y="1130300"/>
            <a:ext cx="12214355" cy="4588796"/>
          </a:xfrm>
          <a:prstGeom prst="roundRect">
            <a:avLst>
              <a:gd name="adj" fmla="val 22698"/>
            </a:avLst>
          </a:prstGeom>
          <a:solidFill>
            <a:schemeClr val="bg1">
              <a:alpha val="5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 y="1"/>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1"/>
              </a:gs>
              <a:gs pos="100000">
                <a:schemeClr val="accent1">
                  <a:alpha val="53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3137437" y="1954119"/>
            <a:ext cx="597813" cy="597813"/>
          </a:xfrm>
          <a:custGeom>
            <a:avLst/>
            <a:gdLst>
              <a:gd name="T0" fmla="*/ 208 w 208"/>
              <a:gd name="T1" fmla="*/ 105 h 208"/>
              <a:gd name="T2" fmla="*/ 103 w 208"/>
              <a:gd name="T3" fmla="*/ 208 h 208"/>
              <a:gd name="T4" fmla="*/ 0 w 208"/>
              <a:gd name="T5" fmla="*/ 104 h 208"/>
              <a:gd name="T6" fmla="*/ 104 w 208"/>
              <a:gd name="T7" fmla="*/ 0 h 208"/>
              <a:gd name="T8" fmla="*/ 208 w 208"/>
              <a:gd name="T9" fmla="*/ 105 h 208"/>
            </a:gdLst>
            <a:ahLst/>
            <a:cxnLst/>
            <a:rect l="0" t="0" r="r" b="b"/>
            <a:pathLst>
              <a:path w="208" h="208">
                <a:moveTo>
                  <a:pt x="208" y="105"/>
                </a:moveTo>
                <a:cubicBezTo>
                  <a:pt x="123" y="104"/>
                  <a:pt x="104" y="123"/>
                  <a:pt x="103" y="208"/>
                </a:cubicBezTo>
                <a:cubicBezTo>
                  <a:pt x="104" y="123"/>
                  <a:pt x="85" y="104"/>
                  <a:pt x="0" y="104"/>
                </a:cubicBezTo>
                <a:cubicBezTo>
                  <a:pt x="85" y="104"/>
                  <a:pt x="104" y="85"/>
                  <a:pt x="104" y="0"/>
                </a:cubicBezTo>
                <a:cubicBezTo>
                  <a:pt x="104" y="85"/>
                  <a:pt x="123" y="104"/>
                  <a:pt x="208" y="105"/>
                </a:cubicBezTo>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917613" y="2511481"/>
            <a:ext cx="1624312" cy="1624312"/>
          </a:xfrm>
          <a:prstGeom prst="ellipse">
            <a:avLst/>
          </a:prstGeom>
          <a:gradFill>
            <a:gsLst>
              <a:gs pos="35000">
                <a:schemeClr val="accent2"/>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1" y="6211636"/>
            <a:ext cx="12849725" cy="644276"/>
          </a:xfrm>
          <a:custGeom>
            <a:avLst/>
            <a:gdLst>
              <a:gd name="connsiteX0" fmla="*/ 12688657 w 12849725"/>
              <a:gd name="connsiteY0" fmla="*/ 483207 h 644276"/>
              <a:gd name="connsiteX1" fmla="*/ 12849725 w 12849725"/>
              <a:gd name="connsiteY1" fmla="*/ 483207 h 644276"/>
              <a:gd name="connsiteX2" fmla="*/ 12849725 w 12849725"/>
              <a:gd name="connsiteY2" fmla="*/ 644276 h 644276"/>
              <a:gd name="connsiteX3" fmla="*/ 12688657 w 12849725"/>
              <a:gd name="connsiteY3" fmla="*/ 644276 h 644276"/>
              <a:gd name="connsiteX4" fmla="*/ 12366519 w 12849725"/>
              <a:gd name="connsiteY4" fmla="*/ 483207 h 644276"/>
              <a:gd name="connsiteX5" fmla="*/ 12527588 w 12849725"/>
              <a:gd name="connsiteY5" fmla="*/ 483207 h 644276"/>
              <a:gd name="connsiteX6" fmla="*/ 12527588 w 12849725"/>
              <a:gd name="connsiteY6" fmla="*/ 644276 h 644276"/>
              <a:gd name="connsiteX7" fmla="*/ 12366519 w 12849725"/>
              <a:gd name="connsiteY7" fmla="*/ 644276 h 644276"/>
              <a:gd name="connsiteX8" fmla="*/ 11725342 w 12849725"/>
              <a:gd name="connsiteY8" fmla="*/ 483207 h 644276"/>
              <a:gd name="connsiteX9" fmla="*/ 11886410 w 12849725"/>
              <a:gd name="connsiteY9" fmla="*/ 483207 h 644276"/>
              <a:gd name="connsiteX10" fmla="*/ 11886410 w 12849725"/>
              <a:gd name="connsiteY10" fmla="*/ 644276 h 644276"/>
              <a:gd name="connsiteX11" fmla="*/ 11725342 w 12849725"/>
              <a:gd name="connsiteY11" fmla="*/ 644276 h 644276"/>
              <a:gd name="connsiteX12" fmla="*/ 11403205 w 12849725"/>
              <a:gd name="connsiteY12" fmla="*/ 483207 h 644276"/>
              <a:gd name="connsiteX13" fmla="*/ 11564273 w 12849725"/>
              <a:gd name="connsiteY13" fmla="*/ 483207 h 644276"/>
              <a:gd name="connsiteX14" fmla="*/ 11564273 w 12849725"/>
              <a:gd name="connsiteY14" fmla="*/ 644276 h 644276"/>
              <a:gd name="connsiteX15" fmla="*/ 11403205 w 12849725"/>
              <a:gd name="connsiteY15" fmla="*/ 644276 h 644276"/>
              <a:gd name="connsiteX16" fmla="*/ 9798712 w 12849725"/>
              <a:gd name="connsiteY16" fmla="*/ 483207 h 644276"/>
              <a:gd name="connsiteX17" fmla="*/ 9959781 w 12849725"/>
              <a:gd name="connsiteY17" fmla="*/ 483207 h 644276"/>
              <a:gd name="connsiteX18" fmla="*/ 9959781 w 12849725"/>
              <a:gd name="connsiteY18" fmla="*/ 644276 h 644276"/>
              <a:gd name="connsiteX19" fmla="*/ 9798712 w 12849725"/>
              <a:gd name="connsiteY19" fmla="*/ 644276 h 644276"/>
              <a:gd name="connsiteX20" fmla="*/ 8512561 w 12849725"/>
              <a:gd name="connsiteY20" fmla="*/ 483207 h 644276"/>
              <a:gd name="connsiteX21" fmla="*/ 8673628 w 12849725"/>
              <a:gd name="connsiteY21" fmla="*/ 483207 h 644276"/>
              <a:gd name="connsiteX22" fmla="*/ 8673628 w 12849725"/>
              <a:gd name="connsiteY22" fmla="*/ 644276 h 644276"/>
              <a:gd name="connsiteX23" fmla="*/ 8512561 w 12849725"/>
              <a:gd name="connsiteY23" fmla="*/ 644276 h 644276"/>
              <a:gd name="connsiteX24" fmla="*/ 7868287 w 12849725"/>
              <a:gd name="connsiteY24" fmla="*/ 483207 h 644276"/>
              <a:gd name="connsiteX25" fmla="*/ 8029356 w 12849725"/>
              <a:gd name="connsiteY25" fmla="*/ 483207 h 644276"/>
              <a:gd name="connsiteX26" fmla="*/ 8029356 w 12849725"/>
              <a:gd name="connsiteY26" fmla="*/ 644276 h 644276"/>
              <a:gd name="connsiteX27" fmla="*/ 7868287 w 12849725"/>
              <a:gd name="connsiteY27" fmla="*/ 644276 h 644276"/>
              <a:gd name="connsiteX28" fmla="*/ 7230207 w 12849725"/>
              <a:gd name="connsiteY28" fmla="*/ 483207 h 644276"/>
              <a:gd name="connsiteX29" fmla="*/ 7391276 w 12849725"/>
              <a:gd name="connsiteY29" fmla="*/ 483207 h 644276"/>
              <a:gd name="connsiteX30" fmla="*/ 7391276 w 12849725"/>
              <a:gd name="connsiteY30" fmla="*/ 644276 h 644276"/>
              <a:gd name="connsiteX31" fmla="*/ 7230207 w 12849725"/>
              <a:gd name="connsiteY31" fmla="*/ 644276 h 644276"/>
              <a:gd name="connsiteX32" fmla="*/ 6263795 w 12849725"/>
              <a:gd name="connsiteY32" fmla="*/ 483207 h 644276"/>
              <a:gd name="connsiteX33" fmla="*/ 6424864 w 12849725"/>
              <a:gd name="connsiteY33" fmla="*/ 483207 h 644276"/>
              <a:gd name="connsiteX34" fmla="*/ 6424864 w 12849725"/>
              <a:gd name="connsiteY34" fmla="*/ 644276 h 644276"/>
              <a:gd name="connsiteX35" fmla="*/ 6263795 w 12849725"/>
              <a:gd name="connsiteY35" fmla="*/ 644276 h 644276"/>
              <a:gd name="connsiteX36" fmla="*/ 5941657 w 12849725"/>
              <a:gd name="connsiteY36" fmla="*/ 483207 h 644276"/>
              <a:gd name="connsiteX37" fmla="*/ 6102727 w 12849725"/>
              <a:gd name="connsiteY37" fmla="*/ 483207 h 644276"/>
              <a:gd name="connsiteX38" fmla="*/ 6102727 w 12849725"/>
              <a:gd name="connsiteY38" fmla="*/ 644276 h 644276"/>
              <a:gd name="connsiteX39" fmla="*/ 5941657 w 12849725"/>
              <a:gd name="connsiteY39" fmla="*/ 644276 h 644276"/>
              <a:gd name="connsiteX40" fmla="*/ 5300480 w 12849725"/>
              <a:gd name="connsiteY40" fmla="*/ 483207 h 644276"/>
              <a:gd name="connsiteX41" fmla="*/ 5461549 w 12849725"/>
              <a:gd name="connsiteY41" fmla="*/ 483207 h 644276"/>
              <a:gd name="connsiteX42" fmla="*/ 5461549 w 12849725"/>
              <a:gd name="connsiteY42" fmla="*/ 644276 h 644276"/>
              <a:gd name="connsiteX43" fmla="*/ 5300480 w 12849725"/>
              <a:gd name="connsiteY43" fmla="*/ 644276 h 644276"/>
              <a:gd name="connsiteX44" fmla="*/ 4656205 w 12849725"/>
              <a:gd name="connsiteY44" fmla="*/ 483207 h 644276"/>
              <a:gd name="connsiteX45" fmla="*/ 4817274 w 12849725"/>
              <a:gd name="connsiteY45" fmla="*/ 483207 h 644276"/>
              <a:gd name="connsiteX46" fmla="*/ 4817274 w 12849725"/>
              <a:gd name="connsiteY46" fmla="*/ 644276 h 644276"/>
              <a:gd name="connsiteX47" fmla="*/ 4656205 w 12849725"/>
              <a:gd name="connsiteY47" fmla="*/ 644276 h 644276"/>
              <a:gd name="connsiteX48" fmla="*/ 3373850 w 12849725"/>
              <a:gd name="connsiteY48" fmla="*/ 483207 h 644276"/>
              <a:gd name="connsiteX49" fmla="*/ 3534918 w 12849725"/>
              <a:gd name="connsiteY49" fmla="*/ 483207 h 644276"/>
              <a:gd name="connsiteX50" fmla="*/ 3534918 w 12849725"/>
              <a:gd name="connsiteY50" fmla="*/ 644276 h 644276"/>
              <a:gd name="connsiteX51" fmla="*/ 3373850 w 12849725"/>
              <a:gd name="connsiteY51" fmla="*/ 644276 h 644276"/>
              <a:gd name="connsiteX52" fmla="*/ 483206 w 12849725"/>
              <a:gd name="connsiteY52" fmla="*/ 483207 h 644276"/>
              <a:gd name="connsiteX53" fmla="*/ 644275 w 12849725"/>
              <a:gd name="connsiteY53" fmla="*/ 483207 h 644276"/>
              <a:gd name="connsiteX54" fmla="*/ 644275 w 12849725"/>
              <a:gd name="connsiteY54" fmla="*/ 644276 h 644276"/>
              <a:gd name="connsiteX55" fmla="*/ 483206 w 12849725"/>
              <a:gd name="connsiteY55" fmla="*/ 644276 h 644276"/>
              <a:gd name="connsiteX56" fmla="*/ 12527588 w 12849725"/>
              <a:gd name="connsiteY56" fmla="*/ 322138 h 644276"/>
              <a:gd name="connsiteX57" fmla="*/ 12688657 w 12849725"/>
              <a:gd name="connsiteY57" fmla="*/ 322138 h 644276"/>
              <a:gd name="connsiteX58" fmla="*/ 12688657 w 12849725"/>
              <a:gd name="connsiteY58" fmla="*/ 483207 h 644276"/>
              <a:gd name="connsiteX59" fmla="*/ 12527588 w 12849725"/>
              <a:gd name="connsiteY59" fmla="*/ 483207 h 644276"/>
              <a:gd name="connsiteX60" fmla="*/ 11886410 w 12849725"/>
              <a:gd name="connsiteY60" fmla="*/ 322138 h 644276"/>
              <a:gd name="connsiteX61" fmla="*/ 12047479 w 12849725"/>
              <a:gd name="connsiteY61" fmla="*/ 322138 h 644276"/>
              <a:gd name="connsiteX62" fmla="*/ 12047479 w 12849725"/>
              <a:gd name="connsiteY62" fmla="*/ 483207 h 644276"/>
              <a:gd name="connsiteX63" fmla="*/ 11886410 w 12849725"/>
              <a:gd name="connsiteY63" fmla="*/ 483207 h 644276"/>
              <a:gd name="connsiteX64" fmla="*/ 11564273 w 12849725"/>
              <a:gd name="connsiteY64" fmla="*/ 322138 h 644276"/>
              <a:gd name="connsiteX65" fmla="*/ 11725342 w 12849725"/>
              <a:gd name="connsiteY65" fmla="*/ 322138 h 644276"/>
              <a:gd name="connsiteX66" fmla="*/ 11725342 w 12849725"/>
              <a:gd name="connsiteY66" fmla="*/ 483207 h 644276"/>
              <a:gd name="connsiteX67" fmla="*/ 11564273 w 12849725"/>
              <a:gd name="connsiteY67" fmla="*/ 483207 h 644276"/>
              <a:gd name="connsiteX68" fmla="*/ 9959781 w 12849725"/>
              <a:gd name="connsiteY68" fmla="*/ 322138 h 644276"/>
              <a:gd name="connsiteX69" fmla="*/ 10120850 w 12849725"/>
              <a:gd name="connsiteY69" fmla="*/ 322138 h 644276"/>
              <a:gd name="connsiteX70" fmla="*/ 10120850 w 12849725"/>
              <a:gd name="connsiteY70" fmla="*/ 483207 h 644276"/>
              <a:gd name="connsiteX71" fmla="*/ 9959781 w 12849725"/>
              <a:gd name="connsiteY71" fmla="*/ 483207 h 644276"/>
              <a:gd name="connsiteX72" fmla="*/ 9637643 w 12849725"/>
              <a:gd name="connsiteY72" fmla="*/ 322138 h 644276"/>
              <a:gd name="connsiteX73" fmla="*/ 9798712 w 12849725"/>
              <a:gd name="connsiteY73" fmla="*/ 322138 h 644276"/>
              <a:gd name="connsiteX74" fmla="*/ 9798712 w 12849725"/>
              <a:gd name="connsiteY74" fmla="*/ 483207 h 644276"/>
              <a:gd name="connsiteX75" fmla="*/ 9637643 w 12849725"/>
              <a:gd name="connsiteY75" fmla="*/ 483207 h 644276"/>
              <a:gd name="connsiteX76" fmla="*/ 8673628 w 12849725"/>
              <a:gd name="connsiteY76" fmla="*/ 322138 h 644276"/>
              <a:gd name="connsiteX77" fmla="*/ 8834698 w 12849725"/>
              <a:gd name="connsiteY77" fmla="*/ 322138 h 644276"/>
              <a:gd name="connsiteX78" fmla="*/ 8834698 w 12849725"/>
              <a:gd name="connsiteY78" fmla="*/ 483207 h 644276"/>
              <a:gd name="connsiteX79" fmla="*/ 8673628 w 12849725"/>
              <a:gd name="connsiteY79" fmla="*/ 483207 h 644276"/>
              <a:gd name="connsiteX80" fmla="*/ 8029356 w 12849725"/>
              <a:gd name="connsiteY80" fmla="*/ 322138 h 644276"/>
              <a:gd name="connsiteX81" fmla="*/ 8190425 w 12849725"/>
              <a:gd name="connsiteY81" fmla="*/ 322138 h 644276"/>
              <a:gd name="connsiteX82" fmla="*/ 8190425 w 12849725"/>
              <a:gd name="connsiteY82" fmla="*/ 483207 h 644276"/>
              <a:gd name="connsiteX83" fmla="*/ 8029356 w 12849725"/>
              <a:gd name="connsiteY83" fmla="*/ 483207 h 644276"/>
              <a:gd name="connsiteX84" fmla="*/ 7391276 w 12849725"/>
              <a:gd name="connsiteY84" fmla="*/ 322138 h 644276"/>
              <a:gd name="connsiteX85" fmla="*/ 7552345 w 12849725"/>
              <a:gd name="connsiteY85" fmla="*/ 322138 h 644276"/>
              <a:gd name="connsiteX86" fmla="*/ 7552345 w 12849725"/>
              <a:gd name="connsiteY86" fmla="*/ 483207 h 644276"/>
              <a:gd name="connsiteX87" fmla="*/ 7391276 w 12849725"/>
              <a:gd name="connsiteY87" fmla="*/ 483207 h 644276"/>
              <a:gd name="connsiteX88" fmla="*/ 6424864 w 12849725"/>
              <a:gd name="connsiteY88" fmla="*/ 322138 h 644276"/>
              <a:gd name="connsiteX89" fmla="*/ 6585932 w 12849725"/>
              <a:gd name="connsiteY89" fmla="*/ 322138 h 644276"/>
              <a:gd name="connsiteX90" fmla="*/ 6585932 w 12849725"/>
              <a:gd name="connsiteY90" fmla="*/ 483207 h 644276"/>
              <a:gd name="connsiteX91" fmla="*/ 6424864 w 12849725"/>
              <a:gd name="connsiteY91" fmla="*/ 483207 h 644276"/>
              <a:gd name="connsiteX92" fmla="*/ 6102727 w 12849725"/>
              <a:gd name="connsiteY92" fmla="*/ 322138 h 644276"/>
              <a:gd name="connsiteX93" fmla="*/ 6263795 w 12849725"/>
              <a:gd name="connsiteY93" fmla="*/ 322138 h 644276"/>
              <a:gd name="connsiteX94" fmla="*/ 6263795 w 12849725"/>
              <a:gd name="connsiteY94" fmla="*/ 483207 h 644276"/>
              <a:gd name="connsiteX95" fmla="*/ 6102727 w 12849725"/>
              <a:gd name="connsiteY95" fmla="*/ 483207 h 644276"/>
              <a:gd name="connsiteX96" fmla="*/ 5461549 w 12849725"/>
              <a:gd name="connsiteY96" fmla="*/ 322138 h 644276"/>
              <a:gd name="connsiteX97" fmla="*/ 5622618 w 12849725"/>
              <a:gd name="connsiteY97" fmla="*/ 322138 h 644276"/>
              <a:gd name="connsiteX98" fmla="*/ 5622618 w 12849725"/>
              <a:gd name="connsiteY98" fmla="*/ 483207 h 644276"/>
              <a:gd name="connsiteX99" fmla="*/ 5461549 w 12849725"/>
              <a:gd name="connsiteY99" fmla="*/ 483207 h 644276"/>
              <a:gd name="connsiteX100" fmla="*/ 4817274 w 12849725"/>
              <a:gd name="connsiteY100" fmla="*/ 322138 h 644276"/>
              <a:gd name="connsiteX101" fmla="*/ 4978342 w 12849725"/>
              <a:gd name="connsiteY101" fmla="*/ 322138 h 644276"/>
              <a:gd name="connsiteX102" fmla="*/ 4978342 w 12849725"/>
              <a:gd name="connsiteY102" fmla="*/ 483207 h 644276"/>
              <a:gd name="connsiteX103" fmla="*/ 4817274 w 12849725"/>
              <a:gd name="connsiteY103" fmla="*/ 483207 h 644276"/>
              <a:gd name="connsiteX104" fmla="*/ 3534918 w 12849725"/>
              <a:gd name="connsiteY104" fmla="*/ 322138 h 644276"/>
              <a:gd name="connsiteX105" fmla="*/ 3695987 w 12849725"/>
              <a:gd name="connsiteY105" fmla="*/ 322138 h 644276"/>
              <a:gd name="connsiteX106" fmla="*/ 3695987 w 12849725"/>
              <a:gd name="connsiteY106" fmla="*/ 483207 h 644276"/>
              <a:gd name="connsiteX107" fmla="*/ 3534918 w 12849725"/>
              <a:gd name="connsiteY107" fmla="*/ 483207 h 644276"/>
              <a:gd name="connsiteX108" fmla="*/ 3212780 w 12849725"/>
              <a:gd name="connsiteY108" fmla="*/ 322138 h 644276"/>
              <a:gd name="connsiteX109" fmla="*/ 3373850 w 12849725"/>
              <a:gd name="connsiteY109" fmla="*/ 322138 h 644276"/>
              <a:gd name="connsiteX110" fmla="*/ 3373850 w 12849725"/>
              <a:gd name="connsiteY110" fmla="*/ 483207 h 644276"/>
              <a:gd name="connsiteX111" fmla="*/ 3212780 w 12849725"/>
              <a:gd name="connsiteY111" fmla="*/ 483207 h 644276"/>
              <a:gd name="connsiteX112" fmla="*/ 644275 w 12849725"/>
              <a:gd name="connsiteY112" fmla="*/ 322138 h 644276"/>
              <a:gd name="connsiteX113" fmla="*/ 805343 w 12849725"/>
              <a:gd name="connsiteY113" fmla="*/ 322138 h 644276"/>
              <a:gd name="connsiteX114" fmla="*/ 805343 w 12849725"/>
              <a:gd name="connsiteY114" fmla="*/ 483207 h 644276"/>
              <a:gd name="connsiteX115" fmla="*/ 644275 w 12849725"/>
              <a:gd name="connsiteY115" fmla="*/ 483207 h 644276"/>
              <a:gd name="connsiteX116" fmla="*/ 0 w 12849725"/>
              <a:gd name="connsiteY116" fmla="*/ 322138 h 644276"/>
              <a:gd name="connsiteX117" fmla="*/ 161070 w 12849725"/>
              <a:gd name="connsiteY117" fmla="*/ 322138 h 644276"/>
              <a:gd name="connsiteX118" fmla="*/ 161070 w 12849725"/>
              <a:gd name="connsiteY118" fmla="*/ 483207 h 644276"/>
              <a:gd name="connsiteX119" fmla="*/ 0 w 12849725"/>
              <a:gd name="connsiteY119" fmla="*/ 483207 h 644276"/>
              <a:gd name="connsiteX120" fmla="*/ 12688657 w 12849725"/>
              <a:gd name="connsiteY120" fmla="*/ 161069 h 644276"/>
              <a:gd name="connsiteX121" fmla="*/ 12849725 w 12849725"/>
              <a:gd name="connsiteY121" fmla="*/ 161069 h 644276"/>
              <a:gd name="connsiteX122" fmla="*/ 12849725 w 12849725"/>
              <a:gd name="connsiteY122" fmla="*/ 322138 h 644276"/>
              <a:gd name="connsiteX123" fmla="*/ 12688657 w 12849725"/>
              <a:gd name="connsiteY123" fmla="*/ 322138 h 644276"/>
              <a:gd name="connsiteX124" fmla="*/ 12366519 w 12849725"/>
              <a:gd name="connsiteY124" fmla="*/ 161069 h 644276"/>
              <a:gd name="connsiteX125" fmla="*/ 12527588 w 12849725"/>
              <a:gd name="connsiteY125" fmla="*/ 161069 h 644276"/>
              <a:gd name="connsiteX126" fmla="*/ 12527588 w 12849725"/>
              <a:gd name="connsiteY126" fmla="*/ 322138 h 644276"/>
              <a:gd name="connsiteX127" fmla="*/ 12366519 w 12849725"/>
              <a:gd name="connsiteY127" fmla="*/ 322138 h 644276"/>
              <a:gd name="connsiteX128" fmla="*/ 11725342 w 12849725"/>
              <a:gd name="connsiteY128" fmla="*/ 161069 h 644276"/>
              <a:gd name="connsiteX129" fmla="*/ 11886410 w 12849725"/>
              <a:gd name="connsiteY129" fmla="*/ 161069 h 644276"/>
              <a:gd name="connsiteX130" fmla="*/ 11886410 w 12849725"/>
              <a:gd name="connsiteY130" fmla="*/ 322138 h 644276"/>
              <a:gd name="connsiteX131" fmla="*/ 11725342 w 12849725"/>
              <a:gd name="connsiteY131" fmla="*/ 322138 h 644276"/>
              <a:gd name="connsiteX132" fmla="*/ 11403205 w 12849725"/>
              <a:gd name="connsiteY132" fmla="*/ 161069 h 644276"/>
              <a:gd name="connsiteX133" fmla="*/ 11564273 w 12849725"/>
              <a:gd name="connsiteY133" fmla="*/ 161069 h 644276"/>
              <a:gd name="connsiteX134" fmla="*/ 11564273 w 12849725"/>
              <a:gd name="connsiteY134" fmla="*/ 322138 h 644276"/>
              <a:gd name="connsiteX135" fmla="*/ 11403205 w 12849725"/>
              <a:gd name="connsiteY135" fmla="*/ 322138 h 644276"/>
              <a:gd name="connsiteX136" fmla="*/ 9798712 w 12849725"/>
              <a:gd name="connsiteY136" fmla="*/ 161069 h 644276"/>
              <a:gd name="connsiteX137" fmla="*/ 9959781 w 12849725"/>
              <a:gd name="connsiteY137" fmla="*/ 161069 h 644276"/>
              <a:gd name="connsiteX138" fmla="*/ 9959781 w 12849725"/>
              <a:gd name="connsiteY138" fmla="*/ 322138 h 644276"/>
              <a:gd name="connsiteX139" fmla="*/ 9798712 w 12849725"/>
              <a:gd name="connsiteY139" fmla="*/ 322138 h 644276"/>
              <a:gd name="connsiteX140" fmla="*/ 8995766 w 12849725"/>
              <a:gd name="connsiteY140" fmla="*/ 161069 h 644276"/>
              <a:gd name="connsiteX141" fmla="*/ 8995766 w 12849725"/>
              <a:gd name="connsiteY141" fmla="*/ 322138 h 644276"/>
              <a:gd name="connsiteX142" fmla="*/ 9153737 w 12849725"/>
              <a:gd name="connsiteY142" fmla="*/ 322138 h 644276"/>
              <a:gd name="connsiteX143" fmla="*/ 9153737 w 12849725"/>
              <a:gd name="connsiteY143" fmla="*/ 161069 h 644276"/>
              <a:gd name="connsiteX144" fmla="*/ 8512561 w 12849725"/>
              <a:gd name="connsiteY144" fmla="*/ 161069 h 644276"/>
              <a:gd name="connsiteX145" fmla="*/ 8673628 w 12849725"/>
              <a:gd name="connsiteY145" fmla="*/ 161069 h 644276"/>
              <a:gd name="connsiteX146" fmla="*/ 8673628 w 12849725"/>
              <a:gd name="connsiteY146" fmla="*/ 322138 h 644276"/>
              <a:gd name="connsiteX147" fmla="*/ 8512561 w 12849725"/>
              <a:gd name="connsiteY147" fmla="*/ 322138 h 644276"/>
              <a:gd name="connsiteX148" fmla="*/ 7868287 w 12849725"/>
              <a:gd name="connsiteY148" fmla="*/ 161069 h 644276"/>
              <a:gd name="connsiteX149" fmla="*/ 8029356 w 12849725"/>
              <a:gd name="connsiteY149" fmla="*/ 161069 h 644276"/>
              <a:gd name="connsiteX150" fmla="*/ 8029356 w 12849725"/>
              <a:gd name="connsiteY150" fmla="*/ 322138 h 644276"/>
              <a:gd name="connsiteX151" fmla="*/ 7868287 w 12849725"/>
              <a:gd name="connsiteY151" fmla="*/ 322138 h 644276"/>
              <a:gd name="connsiteX152" fmla="*/ 7230207 w 12849725"/>
              <a:gd name="connsiteY152" fmla="*/ 161069 h 644276"/>
              <a:gd name="connsiteX153" fmla="*/ 7391276 w 12849725"/>
              <a:gd name="connsiteY153" fmla="*/ 161069 h 644276"/>
              <a:gd name="connsiteX154" fmla="*/ 7391276 w 12849725"/>
              <a:gd name="connsiteY154" fmla="*/ 322138 h 644276"/>
              <a:gd name="connsiteX155" fmla="*/ 7230207 w 12849725"/>
              <a:gd name="connsiteY155" fmla="*/ 322138 h 644276"/>
              <a:gd name="connsiteX156" fmla="*/ 6263795 w 12849725"/>
              <a:gd name="connsiteY156" fmla="*/ 161069 h 644276"/>
              <a:gd name="connsiteX157" fmla="*/ 6424864 w 12849725"/>
              <a:gd name="connsiteY157" fmla="*/ 161069 h 644276"/>
              <a:gd name="connsiteX158" fmla="*/ 6424864 w 12849725"/>
              <a:gd name="connsiteY158" fmla="*/ 322138 h 644276"/>
              <a:gd name="connsiteX159" fmla="*/ 6263795 w 12849725"/>
              <a:gd name="connsiteY159" fmla="*/ 322138 h 644276"/>
              <a:gd name="connsiteX160" fmla="*/ 5941657 w 12849725"/>
              <a:gd name="connsiteY160" fmla="*/ 161069 h 644276"/>
              <a:gd name="connsiteX161" fmla="*/ 6102727 w 12849725"/>
              <a:gd name="connsiteY161" fmla="*/ 161069 h 644276"/>
              <a:gd name="connsiteX162" fmla="*/ 6102727 w 12849725"/>
              <a:gd name="connsiteY162" fmla="*/ 322138 h 644276"/>
              <a:gd name="connsiteX163" fmla="*/ 5941657 w 12849725"/>
              <a:gd name="connsiteY163" fmla="*/ 322138 h 644276"/>
              <a:gd name="connsiteX164" fmla="*/ 5300480 w 12849725"/>
              <a:gd name="connsiteY164" fmla="*/ 161069 h 644276"/>
              <a:gd name="connsiteX165" fmla="*/ 5461549 w 12849725"/>
              <a:gd name="connsiteY165" fmla="*/ 161069 h 644276"/>
              <a:gd name="connsiteX166" fmla="*/ 5461549 w 12849725"/>
              <a:gd name="connsiteY166" fmla="*/ 322138 h 644276"/>
              <a:gd name="connsiteX167" fmla="*/ 5300480 w 12849725"/>
              <a:gd name="connsiteY167" fmla="*/ 322138 h 644276"/>
              <a:gd name="connsiteX168" fmla="*/ 4656205 w 12849725"/>
              <a:gd name="connsiteY168" fmla="*/ 161069 h 644276"/>
              <a:gd name="connsiteX169" fmla="*/ 4817274 w 12849725"/>
              <a:gd name="connsiteY169" fmla="*/ 161069 h 644276"/>
              <a:gd name="connsiteX170" fmla="*/ 4817274 w 12849725"/>
              <a:gd name="connsiteY170" fmla="*/ 322138 h 644276"/>
              <a:gd name="connsiteX171" fmla="*/ 4656205 w 12849725"/>
              <a:gd name="connsiteY171" fmla="*/ 322138 h 644276"/>
              <a:gd name="connsiteX172" fmla="*/ 3373850 w 12849725"/>
              <a:gd name="connsiteY172" fmla="*/ 161069 h 644276"/>
              <a:gd name="connsiteX173" fmla="*/ 3534918 w 12849725"/>
              <a:gd name="connsiteY173" fmla="*/ 161069 h 644276"/>
              <a:gd name="connsiteX174" fmla="*/ 3534918 w 12849725"/>
              <a:gd name="connsiteY174" fmla="*/ 322138 h 644276"/>
              <a:gd name="connsiteX175" fmla="*/ 3373850 w 12849725"/>
              <a:gd name="connsiteY175" fmla="*/ 322138 h 644276"/>
              <a:gd name="connsiteX176" fmla="*/ 2570903 w 12849725"/>
              <a:gd name="connsiteY176" fmla="*/ 161069 h 644276"/>
              <a:gd name="connsiteX177" fmla="*/ 2570903 w 12849725"/>
              <a:gd name="connsiteY177" fmla="*/ 322138 h 644276"/>
              <a:gd name="connsiteX178" fmla="*/ 2728874 w 12849725"/>
              <a:gd name="connsiteY178" fmla="*/ 322138 h 644276"/>
              <a:gd name="connsiteX179" fmla="*/ 2728874 w 12849725"/>
              <a:gd name="connsiteY179" fmla="*/ 161069 h 644276"/>
              <a:gd name="connsiteX180" fmla="*/ 483206 w 12849725"/>
              <a:gd name="connsiteY180" fmla="*/ 161069 h 644276"/>
              <a:gd name="connsiteX181" fmla="*/ 644275 w 12849725"/>
              <a:gd name="connsiteY181" fmla="*/ 161069 h 644276"/>
              <a:gd name="connsiteX182" fmla="*/ 644275 w 12849725"/>
              <a:gd name="connsiteY182" fmla="*/ 322138 h 644276"/>
              <a:gd name="connsiteX183" fmla="*/ 483206 w 12849725"/>
              <a:gd name="connsiteY183" fmla="*/ 322138 h 644276"/>
              <a:gd name="connsiteX184" fmla="*/ 12527588 w 12849725"/>
              <a:gd name="connsiteY184" fmla="*/ 0 h 644276"/>
              <a:gd name="connsiteX185" fmla="*/ 12688657 w 12849725"/>
              <a:gd name="connsiteY185" fmla="*/ 0 h 644276"/>
              <a:gd name="connsiteX186" fmla="*/ 12688657 w 12849725"/>
              <a:gd name="connsiteY186" fmla="*/ 161069 h 644276"/>
              <a:gd name="connsiteX187" fmla="*/ 12527588 w 12849725"/>
              <a:gd name="connsiteY187" fmla="*/ 161069 h 644276"/>
              <a:gd name="connsiteX188" fmla="*/ 12205450 w 12849725"/>
              <a:gd name="connsiteY188" fmla="*/ 0 h 644276"/>
              <a:gd name="connsiteX189" fmla="*/ 12366519 w 12849725"/>
              <a:gd name="connsiteY189" fmla="*/ 0 h 644276"/>
              <a:gd name="connsiteX190" fmla="*/ 12366519 w 12849725"/>
              <a:gd name="connsiteY190" fmla="*/ 161069 h 644276"/>
              <a:gd name="connsiteX191" fmla="*/ 12208548 w 12849725"/>
              <a:gd name="connsiteY191" fmla="*/ 161069 h 644276"/>
              <a:gd name="connsiteX192" fmla="*/ 12208548 w 12849725"/>
              <a:gd name="connsiteY192" fmla="*/ 322138 h 644276"/>
              <a:gd name="connsiteX193" fmla="*/ 12366519 w 12849725"/>
              <a:gd name="connsiteY193" fmla="*/ 322138 h 644276"/>
              <a:gd name="connsiteX194" fmla="*/ 12366519 w 12849725"/>
              <a:gd name="connsiteY194" fmla="*/ 483207 h 644276"/>
              <a:gd name="connsiteX195" fmla="*/ 12208548 w 12849725"/>
              <a:gd name="connsiteY195" fmla="*/ 483207 h 644276"/>
              <a:gd name="connsiteX196" fmla="*/ 12208548 w 12849725"/>
              <a:gd name="connsiteY196" fmla="*/ 644276 h 644276"/>
              <a:gd name="connsiteX197" fmla="*/ 12047479 w 12849725"/>
              <a:gd name="connsiteY197" fmla="*/ 644276 h 644276"/>
              <a:gd name="connsiteX198" fmla="*/ 12047479 w 12849725"/>
              <a:gd name="connsiteY198" fmla="*/ 483207 h 644276"/>
              <a:gd name="connsiteX199" fmla="*/ 12205450 w 12849725"/>
              <a:gd name="connsiteY199" fmla="*/ 483207 h 644276"/>
              <a:gd name="connsiteX200" fmla="*/ 12205450 w 12849725"/>
              <a:gd name="connsiteY200" fmla="*/ 322138 h 644276"/>
              <a:gd name="connsiteX201" fmla="*/ 12047479 w 12849725"/>
              <a:gd name="connsiteY201" fmla="*/ 322138 h 644276"/>
              <a:gd name="connsiteX202" fmla="*/ 12047479 w 12849725"/>
              <a:gd name="connsiteY202" fmla="*/ 161069 h 644276"/>
              <a:gd name="connsiteX203" fmla="*/ 12205450 w 12849725"/>
              <a:gd name="connsiteY203" fmla="*/ 161069 h 644276"/>
              <a:gd name="connsiteX204" fmla="*/ 11886410 w 12849725"/>
              <a:gd name="connsiteY204" fmla="*/ 0 h 644276"/>
              <a:gd name="connsiteX205" fmla="*/ 12047479 w 12849725"/>
              <a:gd name="connsiteY205" fmla="*/ 0 h 644276"/>
              <a:gd name="connsiteX206" fmla="*/ 12047479 w 12849725"/>
              <a:gd name="connsiteY206" fmla="*/ 161069 h 644276"/>
              <a:gd name="connsiteX207" fmla="*/ 11886410 w 12849725"/>
              <a:gd name="connsiteY207" fmla="*/ 161069 h 644276"/>
              <a:gd name="connsiteX208" fmla="*/ 11564273 w 12849725"/>
              <a:gd name="connsiteY208" fmla="*/ 0 h 644276"/>
              <a:gd name="connsiteX209" fmla="*/ 11725342 w 12849725"/>
              <a:gd name="connsiteY209" fmla="*/ 0 h 644276"/>
              <a:gd name="connsiteX210" fmla="*/ 11725342 w 12849725"/>
              <a:gd name="connsiteY210" fmla="*/ 161069 h 644276"/>
              <a:gd name="connsiteX211" fmla="*/ 11564273 w 12849725"/>
              <a:gd name="connsiteY211" fmla="*/ 161069 h 644276"/>
              <a:gd name="connsiteX212" fmla="*/ 11242136 w 12849725"/>
              <a:gd name="connsiteY212" fmla="*/ 0 h 644276"/>
              <a:gd name="connsiteX213" fmla="*/ 11403205 w 12849725"/>
              <a:gd name="connsiteY213" fmla="*/ 0 h 644276"/>
              <a:gd name="connsiteX214" fmla="*/ 11403205 w 12849725"/>
              <a:gd name="connsiteY214" fmla="*/ 161069 h 644276"/>
              <a:gd name="connsiteX215" fmla="*/ 11242137 w 12849725"/>
              <a:gd name="connsiteY215" fmla="*/ 161069 h 644276"/>
              <a:gd name="connsiteX216" fmla="*/ 11242137 w 12849725"/>
              <a:gd name="connsiteY216" fmla="*/ 322138 h 644276"/>
              <a:gd name="connsiteX217" fmla="*/ 11403205 w 12849725"/>
              <a:gd name="connsiteY217" fmla="*/ 322138 h 644276"/>
              <a:gd name="connsiteX218" fmla="*/ 11403205 w 12849725"/>
              <a:gd name="connsiteY218" fmla="*/ 483207 h 644276"/>
              <a:gd name="connsiteX219" fmla="*/ 11242137 w 12849725"/>
              <a:gd name="connsiteY219" fmla="*/ 483207 h 644276"/>
              <a:gd name="connsiteX220" fmla="*/ 11242137 w 12849725"/>
              <a:gd name="connsiteY220" fmla="*/ 644276 h 644276"/>
              <a:gd name="connsiteX221" fmla="*/ 11081067 w 12849725"/>
              <a:gd name="connsiteY221" fmla="*/ 644276 h 644276"/>
              <a:gd name="connsiteX222" fmla="*/ 11081067 w 12849725"/>
              <a:gd name="connsiteY222" fmla="*/ 483207 h 644276"/>
              <a:gd name="connsiteX223" fmla="*/ 11242136 w 12849725"/>
              <a:gd name="connsiteY223" fmla="*/ 483207 h 644276"/>
              <a:gd name="connsiteX224" fmla="*/ 11242136 w 12849725"/>
              <a:gd name="connsiteY224" fmla="*/ 322138 h 644276"/>
              <a:gd name="connsiteX225" fmla="*/ 11081067 w 12849725"/>
              <a:gd name="connsiteY225" fmla="*/ 322138 h 644276"/>
              <a:gd name="connsiteX226" fmla="*/ 11081067 w 12849725"/>
              <a:gd name="connsiteY226" fmla="*/ 161069 h 644276"/>
              <a:gd name="connsiteX227" fmla="*/ 11242136 w 12849725"/>
              <a:gd name="connsiteY227" fmla="*/ 161069 h 644276"/>
              <a:gd name="connsiteX228" fmla="*/ 10919998 w 12849725"/>
              <a:gd name="connsiteY228" fmla="*/ 0 h 644276"/>
              <a:gd name="connsiteX229" fmla="*/ 11081067 w 12849725"/>
              <a:gd name="connsiteY229" fmla="*/ 0 h 644276"/>
              <a:gd name="connsiteX230" fmla="*/ 11081067 w 12849725"/>
              <a:gd name="connsiteY230" fmla="*/ 161069 h 644276"/>
              <a:gd name="connsiteX231" fmla="*/ 10926194 w 12849725"/>
              <a:gd name="connsiteY231" fmla="*/ 161069 h 644276"/>
              <a:gd name="connsiteX232" fmla="*/ 10926194 w 12849725"/>
              <a:gd name="connsiteY232" fmla="*/ 322138 h 644276"/>
              <a:gd name="connsiteX233" fmla="*/ 11081067 w 12849725"/>
              <a:gd name="connsiteY233" fmla="*/ 322138 h 644276"/>
              <a:gd name="connsiteX234" fmla="*/ 11081067 w 12849725"/>
              <a:gd name="connsiteY234" fmla="*/ 483207 h 644276"/>
              <a:gd name="connsiteX235" fmla="*/ 10926194 w 12849725"/>
              <a:gd name="connsiteY235" fmla="*/ 483207 h 644276"/>
              <a:gd name="connsiteX236" fmla="*/ 10926194 w 12849725"/>
              <a:gd name="connsiteY236" fmla="*/ 644276 h 644276"/>
              <a:gd name="connsiteX237" fmla="*/ 10765125 w 12849725"/>
              <a:gd name="connsiteY237" fmla="*/ 644276 h 644276"/>
              <a:gd name="connsiteX238" fmla="*/ 10765125 w 12849725"/>
              <a:gd name="connsiteY238" fmla="*/ 483207 h 644276"/>
              <a:gd name="connsiteX239" fmla="*/ 10919998 w 12849725"/>
              <a:gd name="connsiteY239" fmla="*/ 483207 h 644276"/>
              <a:gd name="connsiteX240" fmla="*/ 10919998 w 12849725"/>
              <a:gd name="connsiteY240" fmla="*/ 322138 h 644276"/>
              <a:gd name="connsiteX241" fmla="*/ 10765125 w 12849725"/>
              <a:gd name="connsiteY241" fmla="*/ 322138 h 644276"/>
              <a:gd name="connsiteX242" fmla="*/ 10765125 w 12849725"/>
              <a:gd name="connsiteY242" fmla="*/ 161069 h 644276"/>
              <a:gd name="connsiteX243" fmla="*/ 10919998 w 12849725"/>
              <a:gd name="connsiteY243" fmla="*/ 161069 h 644276"/>
              <a:gd name="connsiteX244" fmla="*/ 10604056 w 12849725"/>
              <a:gd name="connsiteY244" fmla="*/ 0 h 644276"/>
              <a:gd name="connsiteX245" fmla="*/ 10765125 w 12849725"/>
              <a:gd name="connsiteY245" fmla="*/ 0 h 644276"/>
              <a:gd name="connsiteX246" fmla="*/ 10765125 w 12849725"/>
              <a:gd name="connsiteY246" fmla="*/ 161069 h 644276"/>
              <a:gd name="connsiteX247" fmla="*/ 10604057 w 12849725"/>
              <a:gd name="connsiteY247" fmla="*/ 161069 h 644276"/>
              <a:gd name="connsiteX248" fmla="*/ 10604057 w 12849725"/>
              <a:gd name="connsiteY248" fmla="*/ 322138 h 644276"/>
              <a:gd name="connsiteX249" fmla="*/ 10765125 w 12849725"/>
              <a:gd name="connsiteY249" fmla="*/ 322138 h 644276"/>
              <a:gd name="connsiteX250" fmla="*/ 10765125 w 12849725"/>
              <a:gd name="connsiteY250" fmla="*/ 483207 h 644276"/>
              <a:gd name="connsiteX251" fmla="*/ 10604057 w 12849725"/>
              <a:gd name="connsiteY251" fmla="*/ 483207 h 644276"/>
              <a:gd name="connsiteX252" fmla="*/ 10604057 w 12849725"/>
              <a:gd name="connsiteY252" fmla="*/ 644276 h 644276"/>
              <a:gd name="connsiteX253" fmla="*/ 10442987 w 12849725"/>
              <a:gd name="connsiteY253" fmla="*/ 644276 h 644276"/>
              <a:gd name="connsiteX254" fmla="*/ 10442987 w 12849725"/>
              <a:gd name="connsiteY254" fmla="*/ 483207 h 644276"/>
              <a:gd name="connsiteX255" fmla="*/ 10604056 w 12849725"/>
              <a:gd name="connsiteY255" fmla="*/ 483207 h 644276"/>
              <a:gd name="connsiteX256" fmla="*/ 10604056 w 12849725"/>
              <a:gd name="connsiteY256" fmla="*/ 322138 h 644276"/>
              <a:gd name="connsiteX257" fmla="*/ 10442987 w 12849725"/>
              <a:gd name="connsiteY257" fmla="*/ 322138 h 644276"/>
              <a:gd name="connsiteX258" fmla="*/ 10442987 w 12849725"/>
              <a:gd name="connsiteY258" fmla="*/ 161069 h 644276"/>
              <a:gd name="connsiteX259" fmla="*/ 10604056 w 12849725"/>
              <a:gd name="connsiteY259" fmla="*/ 161069 h 644276"/>
              <a:gd name="connsiteX260" fmla="*/ 10281918 w 12849725"/>
              <a:gd name="connsiteY260" fmla="*/ 0 h 644276"/>
              <a:gd name="connsiteX261" fmla="*/ 10442987 w 12849725"/>
              <a:gd name="connsiteY261" fmla="*/ 0 h 644276"/>
              <a:gd name="connsiteX262" fmla="*/ 10442987 w 12849725"/>
              <a:gd name="connsiteY262" fmla="*/ 161069 h 644276"/>
              <a:gd name="connsiteX263" fmla="*/ 10281919 w 12849725"/>
              <a:gd name="connsiteY263" fmla="*/ 161069 h 644276"/>
              <a:gd name="connsiteX264" fmla="*/ 10281919 w 12849725"/>
              <a:gd name="connsiteY264" fmla="*/ 322138 h 644276"/>
              <a:gd name="connsiteX265" fmla="*/ 10442987 w 12849725"/>
              <a:gd name="connsiteY265" fmla="*/ 322138 h 644276"/>
              <a:gd name="connsiteX266" fmla="*/ 10442987 w 12849725"/>
              <a:gd name="connsiteY266" fmla="*/ 483207 h 644276"/>
              <a:gd name="connsiteX267" fmla="*/ 10281919 w 12849725"/>
              <a:gd name="connsiteY267" fmla="*/ 483207 h 644276"/>
              <a:gd name="connsiteX268" fmla="*/ 10281919 w 12849725"/>
              <a:gd name="connsiteY268" fmla="*/ 644276 h 644276"/>
              <a:gd name="connsiteX269" fmla="*/ 10120850 w 12849725"/>
              <a:gd name="connsiteY269" fmla="*/ 644276 h 644276"/>
              <a:gd name="connsiteX270" fmla="*/ 10120850 w 12849725"/>
              <a:gd name="connsiteY270" fmla="*/ 483207 h 644276"/>
              <a:gd name="connsiteX271" fmla="*/ 10281918 w 12849725"/>
              <a:gd name="connsiteY271" fmla="*/ 483207 h 644276"/>
              <a:gd name="connsiteX272" fmla="*/ 10281918 w 12849725"/>
              <a:gd name="connsiteY272" fmla="*/ 322138 h 644276"/>
              <a:gd name="connsiteX273" fmla="*/ 10120850 w 12849725"/>
              <a:gd name="connsiteY273" fmla="*/ 322138 h 644276"/>
              <a:gd name="connsiteX274" fmla="*/ 10120850 w 12849725"/>
              <a:gd name="connsiteY274" fmla="*/ 161069 h 644276"/>
              <a:gd name="connsiteX275" fmla="*/ 10281918 w 12849725"/>
              <a:gd name="connsiteY275" fmla="*/ 161069 h 644276"/>
              <a:gd name="connsiteX276" fmla="*/ 9959781 w 12849725"/>
              <a:gd name="connsiteY276" fmla="*/ 0 h 644276"/>
              <a:gd name="connsiteX277" fmla="*/ 10120850 w 12849725"/>
              <a:gd name="connsiteY277" fmla="*/ 0 h 644276"/>
              <a:gd name="connsiteX278" fmla="*/ 10120850 w 12849725"/>
              <a:gd name="connsiteY278" fmla="*/ 161069 h 644276"/>
              <a:gd name="connsiteX279" fmla="*/ 9959781 w 12849725"/>
              <a:gd name="connsiteY279" fmla="*/ 161069 h 644276"/>
              <a:gd name="connsiteX280" fmla="*/ 9637643 w 12849725"/>
              <a:gd name="connsiteY280" fmla="*/ 0 h 644276"/>
              <a:gd name="connsiteX281" fmla="*/ 9798712 w 12849725"/>
              <a:gd name="connsiteY281" fmla="*/ 0 h 644276"/>
              <a:gd name="connsiteX282" fmla="*/ 9798712 w 12849725"/>
              <a:gd name="connsiteY282" fmla="*/ 161069 h 644276"/>
              <a:gd name="connsiteX283" fmla="*/ 9637643 w 12849725"/>
              <a:gd name="connsiteY283" fmla="*/ 161069 h 644276"/>
              <a:gd name="connsiteX284" fmla="*/ 9314806 w 12849725"/>
              <a:gd name="connsiteY284" fmla="*/ 0 h 644276"/>
              <a:gd name="connsiteX285" fmla="*/ 9475875 w 12849725"/>
              <a:gd name="connsiteY285" fmla="*/ 0 h 644276"/>
              <a:gd name="connsiteX286" fmla="*/ 9475875 w 12849725"/>
              <a:gd name="connsiteY286" fmla="*/ 161069 h 644276"/>
              <a:gd name="connsiteX287" fmla="*/ 9636943 w 12849725"/>
              <a:gd name="connsiteY287" fmla="*/ 161069 h 644276"/>
              <a:gd name="connsiteX288" fmla="*/ 9636943 w 12849725"/>
              <a:gd name="connsiteY288" fmla="*/ 322138 h 644276"/>
              <a:gd name="connsiteX289" fmla="*/ 9475875 w 12849725"/>
              <a:gd name="connsiteY289" fmla="*/ 322138 h 644276"/>
              <a:gd name="connsiteX290" fmla="*/ 9475875 w 12849725"/>
              <a:gd name="connsiteY290" fmla="*/ 483207 h 644276"/>
              <a:gd name="connsiteX291" fmla="*/ 9636943 w 12849725"/>
              <a:gd name="connsiteY291" fmla="*/ 483207 h 644276"/>
              <a:gd name="connsiteX292" fmla="*/ 9636943 w 12849725"/>
              <a:gd name="connsiteY292" fmla="*/ 644276 h 644276"/>
              <a:gd name="connsiteX293" fmla="*/ 9475874 w 12849725"/>
              <a:gd name="connsiteY293" fmla="*/ 644276 h 644276"/>
              <a:gd name="connsiteX294" fmla="*/ 9475874 w 12849725"/>
              <a:gd name="connsiteY294" fmla="*/ 483207 h 644276"/>
              <a:gd name="connsiteX295" fmla="*/ 9314806 w 12849725"/>
              <a:gd name="connsiteY295" fmla="*/ 483207 h 644276"/>
              <a:gd name="connsiteX296" fmla="*/ 9314806 w 12849725"/>
              <a:gd name="connsiteY296" fmla="*/ 322138 h 644276"/>
              <a:gd name="connsiteX297" fmla="*/ 9475874 w 12849725"/>
              <a:gd name="connsiteY297" fmla="*/ 322138 h 644276"/>
              <a:gd name="connsiteX298" fmla="*/ 9475874 w 12849725"/>
              <a:gd name="connsiteY298" fmla="*/ 161069 h 644276"/>
              <a:gd name="connsiteX299" fmla="*/ 9314806 w 12849725"/>
              <a:gd name="connsiteY299" fmla="*/ 161069 h 644276"/>
              <a:gd name="connsiteX300" fmla="*/ 8992668 w 12849725"/>
              <a:gd name="connsiteY300" fmla="*/ 0 h 644276"/>
              <a:gd name="connsiteX301" fmla="*/ 9153738 w 12849725"/>
              <a:gd name="connsiteY301" fmla="*/ 0 h 644276"/>
              <a:gd name="connsiteX302" fmla="*/ 9153738 w 12849725"/>
              <a:gd name="connsiteY302" fmla="*/ 161069 h 644276"/>
              <a:gd name="connsiteX303" fmla="*/ 9314806 w 12849725"/>
              <a:gd name="connsiteY303" fmla="*/ 161069 h 644276"/>
              <a:gd name="connsiteX304" fmla="*/ 9314806 w 12849725"/>
              <a:gd name="connsiteY304" fmla="*/ 322138 h 644276"/>
              <a:gd name="connsiteX305" fmla="*/ 9153738 w 12849725"/>
              <a:gd name="connsiteY305" fmla="*/ 322138 h 644276"/>
              <a:gd name="connsiteX306" fmla="*/ 9153738 w 12849725"/>
              <a:gd name="connsiteY306" fmla="*/ 483207 h 644276"/>
              <a:gd name="connsiteX307" fmla="*/ 9314806 w 12849725"/>
              <a:gd name="connsiteY307" fmla="*/ 483207 h 644276"/>
              <a:gd name="connsiteX308" fmla="*/ 9314806 w 12849725"/>
              <a:gd name="connsiteY308" fmla="*/ 644276 h 644276"/>
              <a:gd name="connsiteX309" fmla="*/ 9153737 w 12849725"/>
              <a:gd name="connsiteY309" fmla="*/ 644276 h 644276"/>
              <a:gd name="connsiteX310" fmla="*/ 9153737 w 12849725"/>
              <a:gd name="connsiteY310" fmla="*/ 483207 h 644276"/>
              <a:gd name="connsiteX311" fmla="*/ 8995766 w 12849725"/>
              <a:gd name="connsiteY311" fmla="*/ 483207 h 644276"/>
              <a:gd name="connsiteX312" fmla="*/ 8995766 w 12849725"/>
              <a:gd name="connsiteY312" fmla="*/ 644276 h 644276"/>
              <a:gd name="connsiteX313" fmla="*/ 8834698 w 12849725"/>
              <a:gd name="connsiteY313" fmla="*/ 644276 h 644276"/>
              <a:gd name="connsiteX314" fmla="*/ 8834698 w 12849725"/>
              <a:gd name="connsiteY314" fmla="*/ 483207 h 644276"/>
              <a:gd name="connsiteX315" fmla="*/ 8992668 w 12849725"/>
              <a:gd name="connsiteY315" fmla="*/ 483207 h 644276"/>
              <a:gd name="connsiteX316" fmla="*/ 8992668 w 12849725"/>
              <a:gd name="connsiteY316" fmla="*/ 322138 h 644276"/>
              <a:gd name="connsiteX317" fmla="*/ 8834698 w 12849725"/>
              <a:gd name="connsiteY317" fmla="*/ 322138 h 644276"/>
              <a:gd name="connsiteX318" fmla="*/ 8834698 w 12849725"/>
              <a:gd name="connsiteY318" fmla="*/ 161069 h 644276"/>
              <a:gd name="connsiteX319" fmla="*/ 8992668 w 12849725"/>
              <a:gd name="connsiteY319" fmla="*/ 161069 h 644276"/>
              <a:gd name="connsiteX320" fmla="*/ 8673628 w 12849725"/>
              <a:gd name="connsiteY320" fmla="*/ 0 h 644276"/>
              <a:gd name="connsiteX321" fmla="*/ 8834698 w 12849725"/>
              <a:gd name="connsiteY321" fmla="*/ 0 h 644276"/>
              <a:gd name="connsiteX322" fmla="*/ 8834698 w 12849725"/>
              <a:gd name="connsiteY322" fmla="*/ 161069 h 644276"/>
              <a:gd name="connsiteX323" fmla="*/ 8673628 w 12849725"/>
              <a:gd name="connsiteY323" fmla="*/ 161069 h 644276"/>
              <a:gd name="connsiteX324" fmla="*/ 8351492 w 12849725"/>
              <a:gd name="connsiteY324" fmla="*/ 0 h 644276"/>
              <a:gd name="connsiteX325" fmla="*/ 8512561 w 12849725"/>
              <a:gd name="connsiteY325" fmla="*/ 0 h 644276"/>
              <a:gd name="connsiteX326" fmla="*/ 8512561 w 12849725"/>
              <a:gd name="connsiteY326" fmla="*/ 161069 h 644276"/>
              <a:gd name="connsiteX327" fmla="*/ 8351492 w 12849725"/>
              <a:gd name="connsiteY327" fmla="*/ 161069 h 644276"/>
              <a:gd name="connsiteX328" fmla="*/ 8351492 w 12849725"/>
              <a:gd name="connsiteY328" fmla="*/ 322138 h 644276"/>
              <a:gd name="connsiteX329" fmla="*/ 8512561 w 12849725"/>
              <a:gd name="connsiteY329" fmla="*/ 322138 h 644276"/>
              <a:gd name="connsiteX330" fmla="*/ 8512561 w 12849725"/>
              <a:gd name="connsiteY330" fmla="*/ 483207 h 644276"/>
              <a:gd name="connsiteX331" fmla="*/ 8351492 w 12849725"/>
              <a:gd name="connsiteY331" fmla="*/ 483207 h 644276"/>
              <a:gd name="connsiteX332" fmla="*/ 8351492 w 12849725"/>
              <a:gd name="connsiteY332" fmla="*/ 644276 h 644276"/>
              <a:gd name="connsiteX333" fmla="*/ 8190425 w 12849725"/>
              <a:gd name="connsiteY333" fmla="*/ 644276 h 644276"/>
              <a:gd name="connsiteX334" fmla="*/ 8190425 w 12849725"/>
              <a:gd name="connsiteY334" fmla="*/ 483207 h 644276"/>
              <a:gd name="connsiteX335" fmla="*/ 8351492 w 12849725"/>
              <a:gd name="connsiteY335" fmla="*/ 483207 h 644276"/>
              <a:gd name="connsiteX336" fmla="*/ 8351492 w 12849725"/>
              <a:gd name="connsiteY336" fmla="*/ 322138 h 644276"/>
              <a:gd name="connsiteX337" fmla="*/ 8190425 w 12849725"/>
              <a:gd name="connsiteY337" fmla="*/ 322138 h 644276"/>
              <a:gd name="connsiteX338" fmla="*/ 8190425 w 12849725"/>
              <a:gd name="connsiteY338" fmla="*/ 161069 h 644276"/>
              <a:gd name="connsiteX339" fmla="*/ 8351492 w 12849725"/>
              <a:gd name="connsiteY339" fmla="*/ 161069 h 644276"/>
              <a:gd name="connsiteX340" fmla="*/ 8029356 w 12849725"/>
              <a:gd name="connsiteY340" fmla="*/ 0 h 644276"/>
              <a:gd name="connsiteX341" fmla="*/ 8190425 w 12849725"/>
              <a:gd name="connsiteY341" fmla="*/ 0 h 644276"/>
              <a:gd name="connsiteX342" fmla="*/ 8190425 w 12849725"/>
              <a:gd name="connsiteY342" fmla="*/ 161069 h 644276"/>
              <a:gd name="connsiteX343" fmla="*/ 8029356 w 12849725"/>
              <a:gd name="connsiteY343" fmla="*/ 161069 h 644276"/>
              <a:gd name="connsiteX344" fmla="*/ 7707219 w 12849725"/>
              <a:gd name="connsiteY344" fmla="*/ 0 h 644276"/>
              <a:gd name="connsiteX345" fmla="*/ 7868287 w 12849725"/>
              <a:gd name="connsiteY345" fmla="*/ 0 h 644276"/>
              <a:gd name="connsiteX346" fmla="*/ 7868287 w 12849725"/>
              <a:gd name="connsiteY346" fmla="*/ 161069 h 644276"/>
              <a:gd name="connsiteX347" fmla="*/ 7713414 w 12849725"/>
              <a:gd name="connsiteY347" fmla="*/ 161069 h 644276"/>
              <a:gd name="connsiteX348" fmla="*/ 7713414 w 12849725"/>
              <a:gd name="connsiteY348" fmla="*/ 322138 h 644276"/>
              <a:gd name="connsiteX349" fmla="*/ 7868287 w 12849725"/>
              <a:gd name="connsiteY349" fmla="*/ 322138 h 644276"/>
              <a:gd name="connsiteX350" fmla="*/ 7868287 w 12849725"/>
              <a:gd name="connsiteY350" fmla="*/ 483207 h 644276"/>
              <a:gd name="connsiteX351" fmla="*/ 7713414 w 12849725"/>
              <a:gd name="connsiteY351" fmla="*/ 483207 h 644276"/>
              <a:gd name="connsiteX352" fmla="*/ 7713414 w 12849725"/>
              <a:gd name="connsiteY352" fmla="*/ 644276 h 644276"/>
              <a:gd name="connsiteX353" fmla="*/ 7552345 w 12849725"/>
              <a:gd name="connsiteY353" fmla="*/ 644276 h 644276"/>
              <a:gd name="connsiteX354" fmla="*/ 7552345 w 12849725"/>
              <a:gd name="connsiteY354" fmla="*/ 483207 h 644276"/>
              <a:gd name="connsiteX355" fmla="*/ 7707219 w 12849725"/>
              <a:gd name="connsiteY355" fmla="*/ 483207 h 644276"/>
              <a:gd name="connsiteX356" fmla="*/ 7707219 w 12849725"/>
              <a:gd name="connsiteY356" fmla="*/ 322138 h 644276"/>
              <a:gd name="connsiteX357" fmla="*/ 7552345 w 12849725"/>
              <a:gd name="connsiteY357" fmla="*/ 322138 h 644276"/>
              <a:gd name="connsiteX358" fmla="*/ 7552345 w 12849725"/>
              <a:gd name="connsiteY358" fmla="*/ 161069 h 644276"/>
              <a:gd name="connsiteX359" fmla="*/ 7707219 w 12849725"/>
              <a:gd name="connsiteY359" fmla="*/ 161069 h 644276"/>
              <a:gd name="connsiteX360" fmla="*/ 7391276 w 12849725"/>
              <a:gd name="connsiteY360" fmla="*/ 0 h 644276"/>
              <a:gd name="connsiteX361" fmla="*/ 7552345 w 12849725"/>
              <a:gd name="connsiteY361" fmla="*/ 0 h 644276"/>
              <a:gd name="connsiteX362" fmla="*/ 7552345 w 12849725"/>
              <a:gd name="connsiteY362" fmla="*/ 161069 h 644276"/>
              <a:gd name="connsiteX363" fmla="*/ 7391276 w 12849725"/>
              <a:gd name="connsiteY363" fmla="*/ 161069 h 644276"/>
              <a:gd name="connsiteX364" fmla="*/ 7069138 w 12849725"/>
              <a:gd name="connsiteY364" fmla="*/ 0 h 644276"/>
              <a:gd name="connsiteX365" fmla="*/ 7230207 w 12849725"/>
              <a:gd name="connsiteY365" fmla="*/ 0 h 644276"/>
              <a:gd name="connsiteX366" fmla="*/ 7230207 w 12849725"/>
              <a:gd name="connsiteY366" fmla="*/ 161069 h 644276"/>
              <a:gd name="connsiteX367" fmla="*/ 7069139 w 12849725"/>
              <a:gd name="connsiteY367" fmla="*/ 161069 h 644276"/>
              <a:gd name="connsiteX368" fmla="*/ 7069139 w 12849725"/>
              <a:gd name="connsiteY368" fmla="*/ 322138 h 644276"/>
              <a:gd name="connsiteX369" fmla="*/ 7230207 w 12849725"/>
              <a:gd name="connsiteY369" fmla="*/ 322138 h 644276"/>
              <a:gd name="connsiteX370" fmla="*/ 7230207 w 12849725"/>
              <a:gd name="connsiteY370" fmla="*/ 483207 h 644276"/>
              <a:gd name="connsiteX371" fmla="*/ 7069139 w 12849725"/>
              <a:gd name="connsiteY371" fmla="*/ 483207 h 644276"/>
              <a:gd name="connsiteX372" fmla="*/ 7069139 w 12849725"/>
              <a:gd name="connsiteY372" fmla="*/ 644276 h 644276"/>
              <a:gd name="connsiteX373" fmla="*/ 6908070 w 12849725"/>
              <a:gd name="connsiteY373" fmla="*/ 644276 h 644276"/>
              <a:gd name="connsiteX374" fmla="*/ 6908070 w 12849725"/>
              <a:gd name="connsiteY374" fmla="*/ 483207 h 644276"/>
              <a:gd name="connsiteX375" fmla="*/ 7069138 w 12849725"/>
              <a:gd name="connsiteY375" fmla="*/ 483207 h 644276"/>
              <a:gd name="connsiteX376" fmla="*/ 7069138 w 12849725"/>
              <a:gd name="connsiteY376" fmla="*/ 322138 h 644276"/>
              <a:gd name="connsiteX377" fmla="*/ 6908070 w 12849725"/>
              <a:gd name="connsiteY377" fmla="*/ 322138 h 644276"/>
              <a:gd name="connsiteX378" fmla="*/ 6908070 w 12849725"/>
              <a:gd name="connsiteY378" fmla="*/ 161069 h 644276"/>
              <a:gd name="connsiteX379" fmla="*/ 7069138 w 12849725"/>
              <a:gd name="connsiteY379" fmla="*/ 161069 h 644276"/>
              <a:gd name="connsiteX380" fmla="*/ 6747000 w 12849725"/>
              <a:gd name="connsiteY380" fmla="*/ 0 h 644276"/>
              <a:gd name="connsiteX381" fmla="*/ 6908070 w 12849725"/>
              <a:gd name="connsiteY381" fmla="*/ 0 h 644276"/>
              <a:gd name="connsiteX382" fmla="*/ 6908070 w 12849725"/>
              <a:gd name="connsiteY382" fmla="*/ 161069 h 644276"/>
              <a:gd name="connsiteX383" fmla="*/ 6747001 w 12849725"/>
              <a:gd name="connsiteY383" fmla="*/ 161069 h 644276"/>
              <a:gd name="connsiteX384" fmla="*/ 6747001 w 12849725"/>
              <a:gd name="connsiteY384" fmla="*/ 322138 h 644276"/>
              <a:gd name="connsiteX385" fmla="*/ 6908070 w 12849725"/>
              <a:gd name="connsiteY385" fmla="*/ 322138 h 644276"/>
              <a:gd name="connsiteX386" fmla="*/ 6908070 w 12849725"/>
              <a:gd name="connsiteY386" fmla="*/ 483207 h 644276"/>
              <a:gd name="connsiteX387" fmla="*/ 6747001 w 12849725"/>
              <a:gd name="connsiteY387" fmla="*/ 483207 h 644276"/>
              <a:gd name="connsiteX388" fmla="*/ 6747001 w 12849725"/>
              <a:gd name="connsiteY388" fmla="*/ 644276 h 644276"/>
              <a:gd name="connsiteX389" fmla="*/ 6585932 w 12849725"/>
              <a:gd name="connsiteY389" fmla="*/ 644276 h 644276"/>
              <a:gd name="connsiteX390" fmla="*/ 6585932 w 12849725"/>
              <a:gd name="connsiteY390" fmla="*/ 483207 h 644276"/>
              <a:gd name="connsiteX391" fmla="*/ 6747000 w 12849725"/>
              <a:gd name="connsiteY391" fmla="*/ 483207 h 644276"/>
              <a:gd name="connsiteX392" fmla="*/ 6747000 w 12849725"/>
              <a:gd name="connsiteY392" fmla="*/ 322138 h 644276"/>
              <a:gd name="connsiteX393" fmla="*/ 6585932 w 12849725"/>
              <a:gd name="connsiteY393" fmla="*/ 322138 h 644276"/>
              <a:gd name="connsiteX394" fmla="*/ 6585932 w 12849725"/>
              <a:gd name="connsiteY394" fmla="*/ 161069 h 644276"/>
              <a:gd name="connsiteX395" fmla="*/ 6747000 w 12849725"/>
              <a:gd name="connsiteY395" fmla="*/ 161069 h 644276"/>
              <a:gd name="connsiteX396" fmla="*/ 6424864 w 12849725"/>
              <a:gd name="connsiteY396" fmla="*/ 0 h 644276"/>
              <a:gd name="connsiteX397" fmla="*/ 6585932 w 12849725"/>
              <a:gd name="connsiteY397" fmla="*/ 0 h 644276"/>
              <a:gd name="connsiteX398" fmla="*/ 6585932 w 12849725"/>
              <a:gd name="connsiteY398" fmla="*/ 161069 h 644276"/>
              <a:gd name="connsiteX399" fmla="*/ 6424864 w 12849725"/>
              <a:gd name="connsiteY399" fmla="*/ 161069 h 644276"/>
              <a:gd name="connsiteX400" fmla="*/ 6102727 w 12849725"/>
              <a:gd name="connsiteY400" fmla="*/ 0 h 644276"/>
              <a:gd name="connsiteX401" fmla="*/ 6263795 w 12849725"/>
              <a:gd name="connsiteY401" fmla="*/ 0 h 644276"/>
              <a:gd name="connsiteX402" fmla="*/ 6263795 w 12849725"/>
              <a:gd name="connsiteY402" fmla="*/ 161069 h 644276"/>
              <a:gd name="connsiteX403" fmla="*/ 6102727 w 12849725"/>
              <a:gd name="connsiteY403" fmla="*/ 161069 h 644276"/>
              <a:gd name="connsiteX404" fmla="*/ 5780589 w 12849725"/>
              <a:gd name="connsiteY404" fmla="*/ 0 h 644276"/>
              <a:gd name="connsiteX405" fmla="*/ 5941657 w 12849725"/>
              <a:gd name="connsiteY405" fmla="*/ 0 h 644276"/>
              <a:gd name="connsiteX406" fmla="*/ 5941657 w 12849725"/>
              <a:gd name="connsiteY406" fmla="*/ 161069 h 644276"/>
              <a:gd name="connsiteX407" fmla="*/ 5783686 w 12849725"/>
              <a:gd name="connsiteY407" fmla="*/ 161069 h 644276"/>
              <a:gd name="connsiteX408" fmla="*/ 5783686 w 12849725"/>
              <a:gd name="connsiteY408" fmla="*/ 322138 h 644276"/>
              <a:gd name="connsiteX409" fmla="*/ 5941657 w 12849725"/>
              <a:gd name="connsiteY409" fmla="*/ 322138 h 644276"/>
              <a:gd name="connsiteX410" fmla="*/ 5941657 w 12849725"/>
              <a:gd name="connsiteY410" fmla="*/ 483207 h 644276"/>
              <a:gd name="connsiteX411" fmla="*/ 5783686 w 12849725"/>
              <a:gd name="connsiteY411" fmla="*/ 483207 h 644276"/>
              <a:gd name="connsiteX412" fmla="*/ 5783686 w 12849725"/>
              <a:gd name="connsiteY412" fmla="*/ 644276 h 644276"/>
              <a:gd name="connsiteX413" fmla="*/ 5622618 w 12849725"/>
              <a:gd name="connsiteY413" fmla="*/ 644276 h 644276"/>
              <a:gd name="connsiteX414" fmla="*/ 5622618 w 12849725"/>
              <a:gd name="connsiteY414" fmla="*/ 483207 h 644276"/>
              <a:gd name="connsiteX415" fmla="*/ 5780589 w 12849725"/>
              <a:gd name="connsiteY415" fmla="*/ 483207 h 644276"/>
              <a:gd name="connsiteX416" fmla="*/ 5780589 w 12849725"/>
              <a:gd name="connsiteY416" fmla="*/ 322138 h 644276"/>
              <a:gd name="connsiteX417" fmla="*/ 5622618 w 12849725"/>
              <a:gd name="connsiteY417" fmla="*/ 322138 h 644276"/>
              <a:gd name="connsiteX418" fmla="*/ 5622618 w 12849725"/>
              <a:gd name="connsiteY418" fmla="*/ 161069 h 644276"/>
              <a:gd name="connsiteX419" fmla="*/ 5780589 w 12849725"/>
              <a:gd name="connsiteY419" fmla="*/ 161069 h 644276"/>
              <a:gd name="connsiteX420" fmla="*/ 5461549 w 12849725"/>
              <a:gd name="connsiteY420" fmla="*/ 0 h 644276"/>
              <a:gd name="connsiteX421" fmla="*/ 5622618 w 12849725"/>
              <a:gd name="connsiteY421" fmla="*/ 0 h 644276"/>
              <a:gd name="connsiteX422" fmla="*/ 5622618 w 12849725"/>
              <a:gd name="connsiteY422" fmla="*/ 161069 h 644276"/>
              <a:gd name="connsiteX423" fmla="*/ 5461549 w 12849725"/>
              <a:gd name="connsiteY423" fmla="*/ 161069 h 644276"/>
              <a:gd name="connsiteX424" fmla="*/ 5139410 w 12849725"/>
              <a:gd name="connsiteY424" fmla="*/ 0 h 644276"/>
              <a:gd name="connsiteX425" fmla="*/ 5300480 w 12849725"/>
              <a:gd name="connsiteY425" fmla="*/ 0 h 644276"/>
              <a:gd name="connsiteX426" fmla="*/ 5300480 w 12849725"/>
              <a:gd name="connsiteY426" fmla="*/ 161069 h 644276"/>
              <a:gd name="connsiteX427" fmla="*/ 5139411 w 12849725"/>
              <a:gd name="connsiteY427" fmla="*/ 161069 h 644276"/>
              <a:gd name="connsiteX428" fmla="*/ 5139411 w 12849725"/>
              <a:gd name="connsiteY428" fmla="*/ 322138 h 644276"/>
              <a:gd name="connsiteX429" fmla="*/ 5300480 w 12849725"/>
              <a:gd name="connsiteY429" fmla="*/ 322138 h 644276"/>
              <a:gd name="connsiteX430" fmla="*/ 5300480 w 12849725"/>
              <a:gd name="connsiteY430" fmla="*/ 483207 h 644276"/>
              <a:gd name="connsiteX431" fmla="*/ 5139411 w 12849725"/>
              <a:gd name="connsiteY431" fmla="*/ 483207 h 644276"/>
              <a:gd name="connsiteX432" fmla="*/ 5139411 w 12849725"/>
              <a:gd name="connsiteY432" fmla="*/ 644276 h 644276"/>
              <a:gd name="connsiteX433" fmla="*/ 4978342 w 12849725"/>
              <a:gd name="connsiteY433" fmla="*/ 644276 h 644276"/>
              <a:gd name="connsiteX434" fmla="*/ 4978342 w 12849725"/>
              <a:gd name="connsiteY434" fmla="*/ 483207 h 644276"/>
              <a:gd name="connsiteX435" fmla="*/ 5139410 w 12849725"/>
              <a:gd name="connsiteY435" fmla="*/ 483207 h 644276"/>
              <a:gd name="connsiteX436" fmla="*/ 5139410 w 12849725"/>
              <a:gd name="connsiteY436" fmla="*/ 322138 h 644276"/>
              <a:gd name="connsiteX437" fmla="*/ 4978342 w 12849725"/>
              <a:gd name="connsiteY437" fmla="*/ 322138 h 644276"/>
              <a:gd name="connsiteX438" fmla="*/ 4978342 w 12849725"/>
              <a:gd name="connsiteY438" fmla="*/ 161069 h 644276"/>
              <a:gd name="connsiteX439" fmla="*/ 5139410 w 12849725"/>
              <a:gd name="connsiteY439" fmla="*/ 161069 h 644276"/>
              <a:gd name="connsiteX440" fmla="*/ 4817274 w 12849725"/>
              <a:gd name="connsiteY440" fmla="*/ 0 h 644276"/>
              <a:gd name="connsiteX441" fmla="*/ 4978342 w 12849725"/>
              <a:gd name="connsiteY441" fmla="*/ 0 h 644276"/>
              <a:gd name="connsiteX442" fmla="*/ 4978342 w 12849725"/>
              <a:gd name="connsiteY442" fmla="*/ 161069 h 644276"/>
              <a:gd name="connsiteX443" fmla="*/ 4817274 w 12849725"/>
              <a:gd name="connsiteY443" fmla="*/ 161069 h 644276"/>
              <a:gd name="connsiteX444" fmla="*/ 4495136 w 12849725"/>
              <a:gd name="connsiteY444" fmla="*/ 0 h 644276"/>
              <a:gd name="connsiteX445" fmla="*/ 4656205 w 12849725"/>
              <a:gd name="connsiteY445" fmla="*/ 0 h 644276"/>
              <a:gd name="connsiteX446" fmla="*/ 4656205 w 12849725"/>
              <a:gd name="connsiteY446" fmla="*/ 161069 h 644276"/>
              <a:gd name="connsiteX447" fmla="*/ 4501331 w 12849725"/>
              <a:gd name="connsiteY447" fmla="*/ 161069 h 644276"/>
              <a:gd name="connsiteX448" fmla="*/ 4501331 w 12849725"/>
              <a:gd name="connsiteY448" fmla="*/ 322138 h 644276"/>
              <a:gd name="connsiteX449" fmla="*/ 4656205 w 12849725"/>
              <a:gd name="connsiteY449" fmla="*/ 322138 h 644276"/>
              <a:gd name="connsiteX450" fmla="*/ 4656205 w 12849725"/>
              <a:gd name="connsiteY450" fmla="*/ 483207 h 644276"/>
              <a:gd name="connsiteX451" fmla="*/ 4501331 w 12849725"/>
              <a:gd name="connsiteY451" fmla="*/ 483207 h 644276"/>
              <a:gd name="connsiteX452" fmla="*/ 4501331 w 12849725"/>
              <a:gd name="connsiteY452" fmla="*/ 644276 h 644276"/>
              <a:gd name="connsiteX453" fmla="*/ 4340262 w 12849725"/>
              <a:gd name="connsiteY453" fmla="*/ 644276 h 644276"/>
              <a:gd name="connsiteX454" fmla="*/ 4340262 w 12849725"/>
              <a:gd name="connsiteY454" fmla="*/ 483207 h 644276"/>
              <a:gd name="connsiteX455" fmla="*/ 4495136 w 12849725"/>
              <a:gd name="connsiteY455" fmla="*/ 483207 h 644276"/>
              <a:gd name="connsiteX456" fmla="*/ 4495136 w 12849725"/>
              <a:gd name="connsiteY456" fmla="*/ 322138 h 644276"/>
              <a:gd name="connsiteX457" fmla="*/ 4340262 w 12849725"/>
              <a:gd name="connsiteY457" fmla="*/ 322138 h 644276"/>
              <a:gd name="connsiteX458" fmla="*/ 4340262 w 12849725"/>
              <a:gd name="connsiteY458" fmla="*/ 161069 h 644276"/>
              <a:gd name="connsiteX459" fmla="*/ 4495136 w 12849725"/>
              <a:gd name="connsiteY459" fmla="*/ 161069 h 644276"/>
              <a:gd name="connsiteX460" fmla="*/ 4179193 w 12849725"/>
              <a:gd name="connsiteY460" fmla="*/ 0 h 644276"/>
              <a:gd name="connsiteX461" fmla="*/ 4340262 w 12849725"/>
              <a:gd name="connsiteY461" fmla="*/ 0 h 644276"/>
              <a:gd name="connsiteX462" fmla="*/ 4340262 w 12849725"/>
              <a:gd name="connsiteY462" fmla="*/ 161069 h 644276"/>
              <a:gd name="connsiteX463" fmla="*/ 4179194 w 12849725"/>
              <a:gd name="connsiteY463" fmla="*/ 161069 h 644276"/>
              <a:gd name="connsiteX464" fmla="*/ 4179194 w 12849725"/>
              <a:gd name="connsiteY464" fmla="*/ 322138 h 644276"/>
              <a:gd name="connsiteX465" fmla="*/ 4340262 w 12849725"/>
              <a:gd name="connsiteY465" fmla="*/ 322138 h 644276"/>
              <a:gd name="connsiteX466" fmla="*/ 4340262 w 12849725"/>
              <a:gd name="connsiteY466" fmla="*/ 483207 h 644276"/>
              <a:gd name="connsiteX467" fmla="*/ 4179194 w 12849725"/>
              <a:gd name="connsiteY467" fmla="*/ 483207 h 644276"/>
              <a:gd name="connsiteX468" fmla="*/ 4179194 w 12849725"/>
              <a:gd name="connsiteY468" fmla="*/ 644276 h 644276"/>
              <a:gd name="connsiteX469" fmla="*/ 4018124 w 12849725"/>
              <a:gd name="connsiteY469" fmla="*/ 644276 h 644276"/>
              <a:gd name="connsiteX470" fmla="*/ 4018124 w 12849725"/>
              <a:gd name="connsiteY470" fmla="*/ 483207 h 644276"/>
              <a:gd name="connsiteX471" fmla="*/ 4179193 w 12849725"/>
              <a:gd name="connsiteY471" fmla="*/ 483207 h 644276"/>
              <a:gd name="connsiteX472" fmla="*/ 4179193 w 12849725"/>
              <a:gd name="connsiteY472" fmla="*/ 322138 h 644276"/>
              <a:gd name="connsiteX473" fmla="*/ 4018124 w 12849725"/>
              <a:gd name="connsiteY473" fmla="*/ 322138 h 644276"/>
              <a:gd name="connsiteX474" fmla="*/ 4018124 w 12849725"/>
              <a:gd name="connsiteY474" fmla="*/ 161069 h 644276"/>
              <a:gd name="connsiteX475" fmla="*/ 4179193 w 12849725"/>
              <a:gd name="connsiteY475" fmla="*/ 161069 h 644276"/>
              <a:gd name="connsiteX476" fmla="*/ 3857056 w 12849725"/>
              <a:gd name="connsiteY476" fmla="*/ 0 h 644276"/>
              <a:gd name="connsiteX477" fmla="*/ 4018124 w 12849725"/>
              <a:gd name="connsiteY477" fmla="*/ 0 h 644276"/>
              <a:gd name="connsiteX478" fmla="*/ 4018124 w 12849725"/>
              <a:gd name="connsiteY478" fmla="*/ 161069 h 644276"/>
              <a:gd name="connsiteX479" fmla="*/ 3857056 w 12849725"/>
              <a:gd name="connsiteY479" fmla="*/ 161069 h 644276"/>
              <a:gd name="connsiteX480" fmla="*/ 3857056 w 12849725"/>
              <a:gd name="connsiteY480" fmla="*/ 322138 h 644276"/>
              <a:gd name="connsiteX481" fmla="*/ 4018124 w 12849725"/>
              <a:gd name="connsiteY481" fmla="*/ 322138 h 644276"/>
              <a:gd name="connsiteX482" fmla="*/ 4018124 w 12849725"/>
              <a:gd name="connsiteY482" fmla="*/ 483207 h 644276"/>
              <a:gd name="connsiteX483" fmla="*/ 3857056 w 12849725"/>
              <a:gd name="connsiteY483" fmla="*/ 483207 h 644276"/>
              <a:gd name="connsiteX484" fmla="*/ 3857056 w 12849725"/>
              <a:gd name="connsiteY484" fmla="*/ 644276 h 644276"/>
              <a:gd name="connsiteX485" fmla="*/ 3695987 w 12849725"/>
              <a:gd name="connsiteY485" fmla="*/ 644276 h 644276"/>
              <a:gd name="connsiteX486" fmla="*/ 3695987 w 12849725"/>
              <a:gd name="connsiteY486" fmla="*/ 483207 h 644276"/>
              <a:gd name="connsiteX487" fmla="*/ 3857056 w 12849725"/>
              <a:gd name="connsiteY487" fmla="*/ 483207 h 644276"/>
              <a:gd name="connsiteX488" fmla="*/ 3857056 w 12849725"/>
              <a:gd name="connsiteY488" fmla="*/ 322138 h 644276"/>
              <a:gd name="connsiteX489" fmla="*/ 3695987 w 12849725"/>
              <a:gd name="connsiteY489" fmla="*/ 322138 h 644276"/>
              <a:gd name="connsiteX490" fmla="*/ 3695987 w 12849725"/>
              <a:gd name="connsiteY490" fmla="*/ 161069 h 644276"/>
              <a:gd name="connsiteX491" fmla="*/ 3857056 w 12849725"/>
              <a:gd name="connsiteY491" fmla="*/ 161069 h 644276"/>
              <a:gd name="connsiteX492" fmla="*/ 3534918 w 12849725"/>
              <a:gd name="connsiteY492" fmla="*/ 0 h 644276"/>
              <a:gd name="connsiteX493" fmla="*/ 3695987 w 12849725"/>
              <a:gd name="connsiteY493" fmla="*/ 0 h 644276"/>
              <a:gd name="connsiteX494" fmla="*/ 3695987 w 12849725"/>
              <a:gd name="connsiteY494" fmla="*/ 161069 h 644276"/>
              <a:gd name="connsiteX495" fmla="*/ 3534918 w 12849725"/>
              <a:gd name="connsiteY495" fmla="*/ 161069 h 644276"/>
              <a:gd name="connsiteX496" fmla="*/ 3212780 w 12849725"/>
              <a:gd name="connsiteY496" fmla="*/ 0 h 644276"/>
              <a:gd name="connsiteX497" fmla="*/ 3373850 w 12849725"/>
              <a:gd name="connsiteY497" fmla="*/ 0 h 644276"/>
              <a:gd name="connsiteX498" fmla="*/ 3373850 w 12849725"/>
              <a:gd name="connsiteY498" fmla="*/ 161069 h 644276"/>
              <a:gd name="connsiteX499" fmla="*/ 3212780 w 12849725"/>
              <a:gd name="connsiteY499" fmla="*/ 161069 h 644276"/>
              <a:gd name="connsiteX500" fmla="*/ 2889943 w 12849725"/>
              <a:gd name="connsiteY500" fmla="*/ 0 h 644276"/>
              <a:gd name="connsiteX501" fmla="*/ 3051012 w 12849725"/>
              <a:gd name="connsiteY501" fmla="*/ 0 h 644276"/>
              <a:gd name="connsiteX502" fmla="*/ 3051012 w 12849725"/>
              <a:gd name="connsiteY502" fmla="*/ 161069 h 644276"/>
              <a:gd name="connsiteX503" fmla="*/ 3212080 w 12849725"/>
              <a:gd name="connsiteY503" fmla="*/ 161069 h 644276"/>
              <a:gd name="connsiteX504" fmla="*/ 3212080 w 12849725"/>
              <a:gd name="connsiteY504" fmla="*/ 322138 h 644276"/>
              <a:gd name="connsiteX505" fmla="*/ 3051012 w 12849725"/>
              <a:gd name="connsiteY505" fmla="*/ 322138 h 644276"/>
              <a:gd name="connsiteX506" fmla="*/ 3051012 w 12849725"/>
              <a:gd name="connsiteY506" fmla="*/ 483207 h 644276"/>
              <a:gd name="connsiteX507" fmla="*/ 3212080 w 12849725"/>
              <a:gd name="connsiteY507" fmla="*/ 483207 h 644276"/>
              <a:gd name="connsiteX508" fmla="*/ 3212080 w 12849725"/>
              <a:gd name="connsiteY508" fmla="*/ 644276 h 644276"/>
              <a:gd name="connsiteX509" fmla="*/ 3051011 w 12849725"/>
              <a:gd name="connsiteY509" fmla="*/ 644276 h 644276"/>
              <a:gd name="connsiteX510" fmla="*/ 3051011 w 12849725"/>
              <a:gd name="connsiteY510" fmla="*/ 483207 h 644276"/>
              <a:gd name="connsiteX511" fmla="*/ 2889943 w 12849725"/>
              <a:gd name="connsiteY511" fmla="*/ 483207 h 644276"/>
              <a:gd name="connsiteX512" fmla="*/ 2889943 w 12849725"/>
              <a:gd name="connsiteY512" fmla="*/ 322138 h 644276"/>
              <a:gd name="connsiteX513" fmla="*/ 3051011 w 12849725"/>
              <a:gd name="connsiteY513" fmla="*/ 322138 h 644276"/>
              <a:gd name="connsiteX514" fmla="*/ 3051011 w 12849725"/>
              <a:gd name="connsiteY514" fmla="*/ 161069 h 644276"/>
              <a:gd name="connsiteX515" fmla="*/ 2889943 w 12849725"/>
              <a:gd name="connsiteY515" fmla="*/ 161069 h 644276"/>
              <a:gd name="connsiteX516" fmla="*/ 2567805 w 12849725"/>
              <a:gd name="connsiteY516" fmla="*/ 0 h 644276"/>
              <a:gd name="connsiteX517" fmla="*/ 2728875 w 12849725"/>
              <a:gd name="connsiteY517" fmla="*/ 0 h 644276"/>
              <a:gd name="connsiteX518" fmla="*/ 2728875 w 12849725"/>
              <a:gd name="connsiteY518" fmla="*/ 161069 h 644276"/>
              <a:gd name="connsiteX519" fmla="*/ 2889943 w 12849725"/>
              <a:gd name="connsiteY519" fmla="*/ 161069 h 644276"/>
              <a:gd name="connsiteX520" fmla="*/ 2889943 w 12849725"/>
              <a:gd name="connsiteY520" fmla="*/ 322138 h 644276"/>
              <a:gd name="connsiteX521" fmla="*/ 2728875 w 12849725"/>
              <a:gd name="connsiteY521" fmla="*/ 322138 h 644276"/>
              <a:gd name="connsiteX522" fmla="*/ 2728875 w 12849725"/>
              <a:gd name="connsiteY522" fmla="*/ 483207 h 644276"/>
              <a:gd name="connsiteX523" fmla="*/ 2889943 w 12849725"/>
              <a:gd name="connsiteY523" fmla="*/ 483207 h 644276"/>
              <a:gd name="connsiteX524" fmla="*/ 2889943 w 12849725"/>
              <a:gd name="connsiteY524" fmla="*/ 644276 h 644276"/>
              <a:gd name="connsiteX525" fmla="*/ 2728874 w 12849725"/>
              <a:gd name="connsiteY525" fmla="*/ 644276 h 644276"/>
              <a:gd name="connsiteX526" fmla="*/ 2728874 w 12849725"/>
              <a:gd name="connsiteY526" fmla="*/ 483207 h 644276"/>
              <a:gd name="connsiteX527" fmla="*/ 2570903 w 12849725"/>
              <a:gd name="connsiteY527" fmla="*/ 483207 h 644276"/>
              <a:gd name="connsiteX528" fmla="*/ 2570903 w 12849725"/>
              <a:gd name="connsiteY528" fmla="*/ 644276 h 644276"/>
              <a:gd name="connsiteX529" fmla="*/ 2409835 w 12849725"/>
              <a:gd name="connsiteY529" fmla="*/ 644276 h 644276"/>
              <a:gd name="connsiteX530" fmla="*/ 2409835 w 12849725"/>
              <a:gd name="connsiteY530" fmla="*/ 483207 h 644276"/>
              <a:gd name="connsiteX531" fmla="*/ 2567805 w 12849725"/>
              <a:gd name="connsiteY531" fmla="*/ 483207 h 644276"/>
              <a:gd name="connsiteX532" fmla="*/ 2567805 w 12849725"/>
              <a:gd name="connsiteY532" fmla="*/ 322138 h 644276"/>
              <a:gd name="connsiteX533" fmla="*/ 2409835 w 12849725"/>
              <a:gd name="connsiteY533" fmla="*/ 322138 h 644276"/>
              <a:gd name="connsiteX534" fmla="*/ 2409835 w 12849725"/>
              <a:gd name="connsiteY534" fmla="*/ 161069 h 644276"/>
              <a:gd name="connsiteX535" fmla="*/ 2567805 w 12849725"/>
              <a:gd name="connsiteY535" fmla="*/ 161069 h 644276"/>
              <a:gd name="connsiteX536" fmla="*/ 2248765 w 12849725"/>
              <a:gd name="connsiteY536" fmla="*/ 0 h 644276"/>
              <a:gd name="connsiteX537" fmla="*/ 2409835 w 12849725"/>
              <a:gd name="connsiteY537" fmla="*/ 0 h 644276"/>
              <a:gd name="connsiteX538" fmla="*/ 2409835 w 12849725"/>
              <a:gd name="connsiteY538" fmla="*/ 161069 h 644276"/>
              <a:gd name="connsiteX539" fmla="*/ 2248766 w 12849725"/>
              <a:gd name="connsiteY539" fmla="*/ 161069 h 644276"/>
              <a:gd name="connsiteX540" fmla="*/ 2248766 w 12849725"/>
              <a:gd name="connsiteY540" fmla="*/ 322138 h 644276"/>
              <a:gd name="connsiteX541" fmla="*/ 2409835 w 12849725"/>
              <a:gd name="connsiteY541" fmla="*/ 322138 h 644276"/>
              <a:gd name="connsiteX542" fmla="*/ 2409835 w 12849725"/>
              <a:gd name="connsiteY542" fmla="*/ 483207 h 644276"/>
              <a:gd name="connsiteX543" fmla="*/ 2248766 w 12849725"/>
              <a:gd name="connsiteY543" fmla="*/ 483207 h 644276"/>
              <a:gd name="connsiteX544" fmla="*/ 2248766 w 12849725"/>
              <a:gd name="connsiteY544" fmla="*/ 644276 h 644276"/>
              <a:gd name="connsiteX545" fmla="*/ 2087698 w 12849725"/>
              <a:gd name="connsiteY545" fmla="*/ 644276 h 644276"/>
              <a:gd name="connsiteX546" fmla="*/ 2087698 w 12849725"/>
              <a:gd name="connsiteY546" fmla="*/ 483207 h 644276"/>
              <a:gd name="connsiteX547" fmla="*/ 2248765 w 12849725"/>
              <a:gd name="connsiteY547" fmla="*/ 483207 h 644276"/>
              <a:gd name="connsiteX548" fmla="*/ 2248765 w 12849725"/>
              <a:gd name="connsiteY548" fmla="*/ 322138 h 644276"/>
              <a:gd name="connsiteX549" fmla="*/ 2087698 w 12849725"/>
              <a:gd name="connsiteY549" fmla="*/ 322138 h 644276"/>
              <a:gd name="connsiteX550" fmla="*/ 2087698 w 12849725"/>
              <a:gd name="connsiteY550" fmla="*/ 161069 h 644276"/>
              <a:gd name="connsiteX551" fmla="*/ 2248765 w 12849725"/>
              <a:gd name="connsiteY551" fmla="*/ 161069 h 644276"/>
              <a:gd name="connsiteX552" fmla="*/ 1926628 w 12849725"/>
              <a:gd name="connsiteY552" fmla="*/ 0 h 644276"/>
              <a:gd name="connsiteX553" fmla="*/ 2087698 w 12849725"/>
              <a:gd name="connsiteY553" fmla="*/ 0 h 644276"/>
              <a:gd name="connsiteX554" fmla="*/ 2087698 w 12849725"/>
              <a:gd name="connsiteY554" fmla="*/ 161069 h 644276"/>
              <a:gd name="connsiteX555" fmla="*/ 1926629 w 12849725"/>
              <a:gd name="connsiteY555" fmla="*/ 161069 h 644276"/>
              <a:gd name="connsiteX556" fmla="*/ 1926629 w 12849725"/>
              <a:gd name="connsiteY556" fmla="*/ 322138 h 644276"/>
              <a:gd name="connsiteX557" fmla="*/ 2087698 w 12849725"/>
              <a:gd name="connsiteY557" fmla="*/ 322138 h 644276"/>
              <a:gd name="connsiteX558" fmla="*/ 2087698 w 12849725"/>
              <a:gd name="connsiteY558" fmla="*/ 483207 h 644276"/>
              <a:gd name="connsiteX559" fmla="*/ 1926629 w 12849725"/>
              <a:gd name="connsiteY559" fmla="*/ 483207 h 644276"/>
              <a:gd name="connsiteX560" fmla="*/ 1926629 w 12849725"/>
              <a:gd name="connsiteY560" fmla="*/ 644276 h 644276"/>
              <a:gd name="connsiteX561" fmla="*/ 1765561 w 12849725"/>
              <a:gd name="connsiteY561" fmla="*/ 644276 h 644276"/>
              <a:gd name="connsiteX562" fmla="*/ 1765561 w 12849725"/>
              <a:gd name="connsiteY562" fmla="*/ 483207 h 644276"/>
              <a:gd name="connsiteX563" fmla="*/ 1926628 w 12849725"/>
              <a:gd name="connsiteY563" fmla="*/ 483207 h 644276"/>
              <a:gd name="connsiteX564" fmla="*/ 1926628 w 12849725"/>
              <a:gd name="connsiteY564" fmla="*/ 322138 h 644276"/>
              <a:gd name="connsiteX565" fmla="*/ 1765561 w 12849725"/>
              <a:gd name="connsiteY565" fmla="*/ 322138 h 644276"/>
              <a:gd name="connsiteX566" fmla="*/ 1765561 w 12849725"/>
              <a:gd name="connsiteY566" fmla="*/ 161069 h 644276"/>
              <a:gd name="connsiteX567" fmla="*/ 1926628 w 12849725"/>
              <a:gd name="connsiteY567" fmla="*/ 161069 h 644276"/>
              <a:gd name="connsiteX568" fmla="*/ 1604493 w 12849725"/>
              <a:gd name="connsiteY568" fmla="*/ 0 h 644276"/>
              <a:gd name="connsiteX569" fmla="*/ 1765561 w 12849725"/>
              <a:gd name="connsiteY569" fmla="*/ 0 h 644276"/>
              <a:gd name="connsiteX570" fmla="*/ 1765561 w 12849725"/>
              <a:gd name="connsiteY570" fmla="*/ 161069 h 644276"/>
              <a:gd name="connsiteX571" fmla="*/ 1604493 w 12849725"/>
              <a:gd name="connsiteY571" fmla="*/ 161069 h 644276"/>
              <a:gd name="connsiteX572" fmla="*/ 1604493 w 12849725"/>
              <a:gd name="connsiteY572" fmla="*/ 322138 h 644276"/>
              <a:gd name="connsiteX573" fmla="*/ 1765561 w 12849725"/>
              <a:gd name="connsiteY573" fmla="*/ 322138 h 644276"/>
              <a:gd name="connsiteX574" fmla="*/ 1765561 w 12849725"/>
              <a:gd name="connsiteY574" fmla="*/ 483207 h 644276"/>
              <a:gd name="connsiteX575" fmla="*/ 1604493 w 12849725"/>
              <a:gd name="connsiteY575" fmla="*/ 483207 h 644276"/>
              <a:gd name="connsiteX576" fmla="*/ 1604493 w 12849725"/>
              <a:gd name="connsiteY576" fmla="*/ 644276 h 644276"/>
              <a:gd name="connsiteX577" fmla="*/ 1443424 w 12849725"/>
              <a:gd name="connsiteY577" fmla="*/ 644276 h 644276"/>
              <a:gd name="connsiteX578" fmla="*/ 1443424 w 12849725"/>
              <a:gd name="connsiteY578" fmla="*/ 483207 h 644276"/>
              <a:gd name="connsiteX579" fmla="*/ 1604493 w 12849725"/>
              <a:gd name="connsiteY579" fmla="*/ 483207 h 644276"/>
              <a:gd name="connsiteX580" fmla="*/ 1604493 w 12849725"/>
              <a:gd name="connsiteY580" fmla="*/ 322138 h 644276"/>
              <a:gd name="connsiteX581" fmla="*/ 1443424 w 12849725"/>
              <a:gd name="connsiteY581" fmla="*/ 322138 h 644276"/>
              <a:gd name="connsiteX582" fmla="*/ 1443424 w 12849725"/>
              <a:gd name="connsiteY582" fmla="*/ 161069 h 644276"/>
              <a:gd name="connsiteX583" fmla="*/ 1604493 w 12849725"/>
              <a:gd name="connsiteY583" fmla="*/ 161069 h 644276"/>
              <a:gd name="connsiteX584" fmla="*/ 1282355 w 12849725"/>
              <a:gd name="connsiteY584" fmla="*/ 0 h 644276"/>
              <a:gd name="connsiteX585" fmla="*/ 1443424 w 12849725"/>
              <a:gd name="connsiteY585" fmla="*/ 0 h 644276"/>
              <a:gd name="connsiteX586" fmla="*/ 1443424 w 12849725"/>
              <a:gd name="connsiteY586" fmla="*/ 161069 h 644276"/>
              <a:gd name="connsiteX587" fmla="*/ 1288550 w 12849725"/>
              <a:gd name="connsiteY587" fmla="*/ 161069 h 644276"/>
              <a:gd name="connsiteX588" fmla="*/ 1288550 w 12849725"/>
              <a:gd name="connsiteY588" fmla="*/ 322138 h 644276"/>
              <a:gd name="connsiteX589" fmla="*/ 1443424 w 12849725"/>
              <a:gd name="connsiteY589" fmla="*/ 322138 h 644276"/>
              <a:gd name="connsiteX590" fmla="*/ 1443424 w 12849725"/>
              <a:gd name="connsiteY590" fmla="*/ 483207 h 644276"/>
              <a:gd name="connsiteX591" fmla="*/ 1288550 w 12849725"/>
              <a:gd name="connsiteY591" fmla="*/ 483207 h 644276"/>
              <a:gd name="connsiteX592" fmla="*/ 1288550 w 12849725"/>
              <a:gd name="connsiteY592" fmla="*/ 644276 h 644276"/>
              <a:gd name="connsiteX593" fmla="*/ 1127482 w 12849725"/>
              <a:gd name="connsiteY593" fmla="*/ 644276 h 644276"/>
              <a:gd name="connsiteX594" fmla="*/ 1127482 w 12849725"/>
              <a:gd name="connsiteY594" fmla="*/ 483207 h 644276"/>
              <a:gd name="connsiteX595" fmla="*/ 1282355 w 12849725"/>
              <a:gd name="connsiteY595" fmla="*/ 483207 h 644276"/>
              <a:gd name="connsiteX596" fmla="*/ 1282355 w 12849725"/>
              <a:gd name="connsiteY596" fmla="*/ 322138 h 644276"/>
              <a:gd name="connsiteX597" fmla="*/ 1127482 w 12849725"/>
              <a:gd name="connsiteY597" fmla="*/ 322138 h 644276"/>
              <a:gd name="connsiteX598" fmla="*/ 1127482 w 12849725"/>
              <a:gd name="connsiteY598" fmla="*/ 161069 h 644276"/>
              <a:gd name="connsiteX599" fmla="*/ 1282355 w 12849725"/>
              <a:gd name="connsiteY599" fmla="*/ 161069 h 644276"/>
              <a:gd name="connsiteX600" fmla="*/ 966412 w 12849725"/>
              <a:gd name="connsiteY600" fmla="*/ 0 h 644276"/>
              <a:gd name="connsiteX601" fmla="*/ 1127482 w 12849725"/>
              <a:gd name="connsiteY601" fmla="*/ 0 h 644276"/>
              <a:gd name="connsiteX602" fmla="*/ 1127482 w 12849725"/>
              <a:gd name="connsiteY602" fmla="*/ 161069 h 644276"/>
              <a:gd name="connsiteX603" fmla="*/ 966413 w 12849725"/>
              <a:gd name="connsiteY603" fmla="*/ 161069 h 644276"/>
              <a:gd name="connsiteX604" fmla="*/ 966413 w 12849725"/>
              <a:gd name="connsiteY604" fmla="*/ 322138 h 644276"/>
              <a:gd name="connsiteX605" fmla="*/ 1127482 w 12849725"/>
              <a:gd name="connsiteY605" fmla="*/ 322138 h 644276"/>
              <a:gd name="connsiteX606" fmla="*/ 1127482 w 12849725"/>
              <a:gd name="connsiteY606" fmla="*/ 483207 h 644276"/>
              <a:gd name="connsiteX607" fmla="*/ 966413 w 12849725"/>
              <a:gd name="connsiteY607" fmla="*/ 483207 h 644276"/>
              <a:gd name="connsiteX608" fmla="*/ 966413 w 12849725"/>
              <a:gd name="connsiteY608" fmla="*/ 644276 h 644276"/>
              <a:gd name="connsiteX609" fmla="*/ 805343 w 12849725"/>
              <a:gd name="connsiteY609" fmla="*/ 644276 h 644276"/>
              <a:gd name="connsiteX610" fmla="*/ 805343 w 12849725"/>
              <a:gd name="connsiteY610" fmla="*/ 483207 h 644276"/>
              <a:gd name="connsiteX611" fmla="*/ 966412 w 12849725"/>
              <a:gd name="connsiteY611" fmla="*/ 483207 h 644276"/>
              <a:gd name="connsiteX612" fmla="*/ 966412 w 12849725"/>
              <a:gd name="connsiteY612" fmla="*/ 322138 h 644276"/>
              <a:gd name="connsiteX613" fmla="*/ 805343 w 12849725"/>
              <a:gd name="connsiteY613" fmla="*/ 322138 h 644276"/>
              <a:gd name="connsiteX614" fmla="*/ 805343 w 12849725"/>
              <a:gd name="connsiteY614" fmla="*/ 161069 h 644276"/>
              <a:gd name="connsiteX615" fmla="*/ 966412 w 12849725"/>
              <a:gd name="connsiteY615" fmla="*/ 161069 h 644276"/>
              <a:gd name="connsiteX616" fmla="*/ 644275 w 12849725"/>
              <a:gd name="connsiteY616" fmla="*/ 0 h 644276"/>
              <a:gd name="connsiteX617" fmla="*/ 805343 w 12849725"/>
              <a:gd name="connsiteY617" fmla="*/ 0 h 644276"/>
              <a:gd name="connsiteX618" fmla="*/ 805343 w 12849725"/>
              <a:gd name="connsiteY618" fmla="*/ 161069 h 644276"/>
              <a:gd name="connsiteX619" fmla="*/ 644275 w 12849725"/>
              <a:gd name="connsiteY619" fmla="*/ 161069 h 644276"/>
              <a:gd name="connsiteX620" fmla="*/ 322137 w 12849725"/>
              <a:gd name="connsiteY620" fmla="*/ 0 h 644276"/>
              <a:gd name="connsiteX621" fmla="*/ 483206 w 12849725"/>
              <a:gd name="connsiteY621" fmla="*/ 0 h 644276"/>
              <a:gd name="connsiteX622" fmla="*/ 483206 w 12849725"/>
              <a:gd name="connsiteY622" fmla="*/ 161069 h 644276"/>
              <a:gd name="connsiteX623" fmla="*/ 322138 w 12849725"/>
              <a:gd name="connsiteY623" fmla="*/ 161069 h 644276"/>
              <a:gd name="connsiteX624" fmla="*/ 322138 w 12849725"/>
              <a:gd name="connsiteY624" fmla="*/ 322138 h 644276"/>
              <a:gd name="connsiteX625" fmla="*/ 483206 w 12849725"/>
              <a:gd name="connsiteY625" fmla="*/ 322138 h 644276"/>
              <a:gd name="connsiteX626" fmla="*/ 483206 w 12849725"/>
              <a:gd name="connsiteY626" fmla="*/ 483207 h 644276"/>
              <a:gd name="connsiteX627" fmla="*/ 322138 w 12849725"/>
              <a:gd name="connsiteY627" fmla="*/ 483207 h 644276"/>
              <a:gd name="connsiteX628" fmla="*/ 322138 w 12849725"/>
              <a:gd name="connsiteY628" fmla="*/ 644276 h 644276"/>
              <a:gd name="connsiteX629" fmla="*/ 161070 w 12849725"/>
              <a:gd name="connsiteY629" fmla="*/ 644276 h 644276"/>
              <a:gd name="connsiteX630" fmla="*/ 161070 w 12849725"/>
              <a:gd name="connsiteY630" fmla="*/ 483207 h 644276"/>
              <a:gd name="connsiteX631" fmla="*/ 322137 w 12849725"/>
              <a:gd name="connsiteY631" fmla="*/ 483207 h 644276"/>
              <a:gd name="connsiteX632" fmla="*/ 322137 w 12849725"/>
              <a:gd name="connsiteY632" fmla="*/ 322138 h 644276"/>
              <a:gd name="connsiteX633" fmla="*/ 161070 w 12849725"/>
              <a:gd name="connsiteY633" fmla="*/ 322138 h 644276"/>
              <a:gd name="connsiteX634" fmla="*/ 161070 w 12849725"/>
              <a:gd name="connsiteY634" fmla="*/ 161069 h 644276"/>
              <a:gd name="connsiteX635" fmla="*/ 322137 w 12849725"/>
              <a:gd name="connsiteY635" fmla="*/ 161069 h 644276"/>
              <a:gd name="connsiteX636" fmla="*/ 0 w 12849725"/>
              <a:gd name="connsiteY636" fmla="*/ 0 h 644276"/>
              <a:gd name="connsiteX637" fmla="*/ 161070 w 12849725"/>
              <a:gd name="connsiteY637" fmla="*/ 0 h 644276"/>
              <a:gd name="connsiteX638" fmla="*/ 161070 w 12849725"/>
              <a:gd name="connsiteY638" fmla="*/ 161069 h 644276"/>
              <a:gd name="connsiteX639" fmla="*/ 0 w 12849725"/>
              <a:gd name="connsiteY639" fmla="*/ 161069 h 644276"/>
            </a:gdLst>
            <a:ahLst/>
            <a:cxnLst/>
            <a:rect l="l" t="t" r="r" b="b"/>
            <a:pathLst>
              <a:path w="12849725" h="644276">
                <a:moveTo>
                  <a:pt x="12688657" y="483207"/>
                </a:moveTo>
                <a:lnTo>
                  <a:pt x="12849725" y="483207"/>
                </a:lnTo>
                <a:lnTo>
                  <a:pt x="12849725" y="644276"/>
                </a:lnTo>
                <a:lnTo>
                  <a:pt x="12688657" y="644276"/>
                </a:lnTo>
                <a:close/>
                <a:moveTo>
                  <a:pt x="12366519" y="483207"/>
                </a:moveTo>
                <a:lnTo>
                  <a:pt x="12527588" y="483207"/>
                </a:lnTo>
                <a:lnTo>
                  <a:pt x="12527588" y="644276"/>
                </a:lnTo>
                <a:lnTo>
                  <a:pt x="12366519" y="644276"/>
                </a:lnTo>
                <a:close/>
                <a:moveTo>
                  <a:pt x="11725342" y="483207"/>
                </a:moveTo>
                <a:lnTo>
                  <a:pt x="11886410" y="483207"/>
                </a:lnTo>
                <a:lnTo>
                  <a:pt x="11886410" y="644276"/>
                </a:lnTo>
                <a:lnTo>
                  <a:pt x="11725342" y="644276"/>
                </a:lnTo>
                <a:close/>
                <a:moveTo>
                  <a:pt x="11403205" y="483207"/>
                </a:moveTo>
                <a:lnTo>
                  <a:pt x="11564273" y="483207"/>
                </a:lnTo>
                <a:lnTo>
                  <a:pt x="11564273" y="644276"/>
                </a:lnTo>
                <a:lnTo>
                  <a:pt x="11403205" y="644276"/>
                </a:lnTo>
                <a:close/>
                <a:moveTo>
                  <a:pt x="9798712" y="483207"/>
                </a:moveTo>
                <a:lnTo>
                  <a:pt x="9959781" y="483207"/>
                </a:lnTo>
                <a:lnTo>
                  <a:pt x="9959781" y="644276"/>
                </a:lnTo>
                <a:lnTo>
                  <a:pt x="9798712" y="644276"/>
                </a:lnTo>
                <a:close/>
                <a:moveTo>
                  <a:pt x="8512561" y="483207"/>
                </a:moveTo>
                <a:lnTo>
                  <a:pt x="8673628" y="483207"/>
                </a:lnTo>
                <a:lnTo>
                  <a:pt x="8673628" y="644276"/>
                </a:lnTo>
                <a:lnTo>
                  <a:pt x="8512561" y="644276"/>
                </a:lnTo>
                <a:close/>
                <a:moveTo>
                  <a:pt x="7868287" y="483207"/>
                </a:moveTo>
                <a:lnTo>
                  <a:pt x="8029356" y="483207"/>
                </a:lnTo>
                <a:lnTo>
                  <a:pt x="8029356" y="644276"/>
                </a:lnTo>
                <a:lnTo>
                  <a:pt x="7868287" y="644276"/>
                </a:lnTo>
                <a:close/>
                <a:moveTo>
                  <a:pt x="7230207" y="483207"/>
                </a:moveTo>
                <a:lnTo>
                  <a:pt x="7391276" y="483207"/>
                </a:lnTo>
                <a:lnTo>
                  <a:pt x="7391276" y="644276"/>
                </a:lnTo>
                <a:lnTo>
                  <a:pt x="7230207" y="644276"/>
                </a:lnTo>
                <a:close/>
                <a:moveTo>
                  <a:pt x="6263795" y="483207"/>
                </a:moveTo>
                <a:lnTo>
                  <a:pt x="6424864" y="483207"/>
                </a:lnTo>
                <a:lnTo>
                  <a:pt x="6424864" y="644276"/>
                </a:lnTo>
                <a:lnTo>
                  <a:pt x="6263795" y="644276"/>
                </a:lnTo>
                <a:close/>
                <a:moveTo>
                  <a:pt x="5941657" y="483207"/>
                </a:moveTo>
                <a:lnTo>
                  <a:pt x="6102727" y="483207"/>
                </a:lnTo>
                <a:lnTo>
                  <a:pt x="6102727" y="644276"/>
                </a:lnTo>
                <a:lnTo>
                  <a:pt x="5941657" y="644276"/>
                </a:lnTo>
                <a:close/>
                <a:moveTo>
                  <a:pt x="5300480" y="483207"/>
                </a:moveTo>
                <a:lnTo>
                  <a:pt x="5461549" y="483207"/>
                </a:lnTo>
                <a:lnTo>
                  <a:pt x="5461549" y="644276"/>
                </a:lnTo>
                <a:lnTo>
                  <a:pt x="5300480" y="644276"/>
                </a:lnTo>
                <a:close/>
                <a:moveTo>
                  <a:pt x="4656205" y="483207"/>
                </a:moveTo>
                <a:lnTo>
                  <a:pt x="4817274" y="483207"/>
                </a:lnTo>
                <a:lnTo>
                  <a:pt x="4817274" y="644276"/>
                </a:lnTo>
                <a:lnTo>
                  <a:pt x="4656205" y="644276"/>
                </a:lnTo>
                <a:close/>
                <a:moveTo>
                  <a:pt x="3373850" y="483207"/>
                </a:moveTo>
                <a:lnTo>
                  <a:pt x="3534918" y="483207"/>
                </a:lnTo>
                <a:lnTo>
                  <a:pt x="3534918" y="644276"/>
                </a:lnTo>
                <a:lnTo>
                  <a:pt x="3373850" y="644276"/>
                </a:lnTo>
                <a:close/>
                <a:moveTo>
                  <a:pt x="483206" y="483207"/>
                </a:moveTo>
                <a:lnTo>
                  <a:pt x="644275" y="483207"/>
                </a:lnTo>
                <a:lnTo>
                  <a:pt x="644275" y="644276"/>
                </a:lnTo>
                <a:lnTo>
                  <a:pt x="483206" y="644276"/>
                </a:lnTo>
                <a:close/>
                <a:moveTo>
                  <a:pt x="12527588" y="322138"/>
                </a:moveTo>
                <a:lnTo>
                  <a:pt x="12688657" y="322138"/>
                </a:lnTo>
                <a:lnTo>
                  <a:pt x="12688657" y="483207"/>
                </a:lnTo>
                <a:lnTo>
                  <a:pt x="12527588" y="483207"/>
                </a:lnTo>
                <a:close/>
                <a:moveTo>
                  <a:pt x="11886410" y="322138"/>
                </a:moveTo>
                <a:lnTo>
                  <a:pt x="12047479" y="322138"/>
                </a:lnTo>
                <a:lnTo>
                  <a:pt x="12047479" y="483207"/>
                </a:lnTo>
                <a:lnTo>
                  <a:pt x="11886410" y="483207"/>
                </a:lnTo>
                <a:close/>
                <a:moveTo>
                  <a:pt x="11564273" y="322138"/>
                </a:moveTo>
                <a:lnTo>
                  <a:pt x="11725342" y="322138"/>
                </a:lnTo>
                <a:lnTo>
                  <a:pt x="11725342" y="483207"/>
                </a:lnTo>
                <a:lnTo>
                  <a:pt x="11564273" y="483207"/>
                </a:lnTo>
                <a:close/>
                <a:moveTo>
                  <a:pt x="9959781" y="322138"/>
                </a:moveTo>
                <a:lnTo>
                  <a:pt x="10120850" y="322138"/>
                </a:lnTo>
                <a:lnTo>
                  <a:pt x="10120850" y="483207"/>
                </a:lnTo>
                <a:lnTo>
                  <a:pt x="9959781" y="483207"/>
                </a:lnTo>
                <a:close/>
                <a:moveTo>
                  <a:pt x="9637643" y="322138"/>
                </a:moveTo>
                <a:lnTo>
                  <a:pt x="9798712" y="322138"/>
                </a:lnTo>
                <a:lnTo>
                  <a:pt x="9798712" y="483207"/>
                </a:lnTo>
                <a:lnTo>
                  <a:pt x="9637643" y="483207"/>
                </a:lnTo>
                <a:close/>
                <a:moveTo>
                  <a:pt x="8673628" y="322138"/>
                </a:moveTo>
                <a:lnTo>
                  <a:pt x="8834698" y="322138"/>
                </a:lnTo>
                <a:lnTo>
                  <a:pt x="8834698" y="483207"/>
                </a:lnTo>
                <a:lnTo>
                  <a:pt x="8673628" y="483207"/>
                </a:lnTo>
                <a:close/>
                <a:moveTo>
                  <a:pt x="8029356" y="322138"/>
                </a:moveTo>
                <a:lnTo>
                  <a:pt x="8190425" y="322138"/>
                </a:lnTo>
                <a:lnTo>
                  <a:pt x="8190425" y="483207"/>
                </a:lnTo>
                <a:lnTo>
                  <a:pt x="8029356" y="483207"/>
                </a:lnTo>
                <a:close/>
                <a:moveTo>
                  <a:pt x="7391276" y="322138"/>
                </a:moveTo>
                <a:lnTo>
                  <a:pt x="7552345" y="322138"/>
                </a:lnTo>
                <a:lnTo>
                  <a:pt x="7552345" y="483207"/>
                </a:lnTo>
                <a:lnTo>
                  <a:pt x="7391276" y="483207"/>
                </a:lnTo>
                <a:close/>
                <a:moveTo>
                  <a:pt x="6424864" y="322138"/>
                </a:moveTo>
                <a:lnTo>
                  <a:pt x="6585932" y="322138"/>
                </a:lnTo>
                <a:lnTo>
                  <a:pt x="6585932" y="483207"/>
                </a:lnTo>
                <a:lnTo>
                  <a:pt x="6424864" y="483207"/>
                </a:lnTo>
                <a:close/>
                <a:moveTo>
                  <a:pt x="6102727" y="322138"/>
                </a:moveTo>
                <a:lnTo>
                  <a:pt x="6263795" y="322138"/>
                </a:lnTo>
                <a:lnTo>
                  <a:pt x="6263795" y="483207"/>
                </a:lnTo>
                <a:lnTo>
                  <a:pt x="6102727" y="483207"/>
                </a:lnTo>
                <a:close/>
                <a:moveTo>
                  <a:pt x="5461549" y="322138"/>
                </a:moveTo>
                <a:lnTo>
                  <a:pt x="5622618" y="322138"/>
                </a:lnTo>
                <a:lnTo>
                  <a:pt x="5622618" y="483207"/>
                </a:lnTo>
                <a:lnTo>
                  <a:pt x="5461549" y="483207"/>
                </a:lnTo>
                <a:close/>
                <a:moveTo>
                  <a:pt x="4817274" y="322138"/>
                </a:moveTo>
                <a:lnTo>
                  <a:pt x="4978342" y="322138"/>
                </a:lnTo>
                <a:lnTo>
                  <a:pt x="4978342" y="483207"/>
                </a:lnTo>
                <a:lnTo>
                  <a:pt x="4817274" y="483207"/>
                </a:lnTo>
                <a:close/>
                <a:moveTo>
                  <a:pt x="3534918" y="322138"/>
                </a:moveTo>
                <a:lnTo>
                  <a:pt x="3695987" y="322138"/>
                </a:lnTo>
                <a:lnTo>
                  <a:pt x="3695987" y="483207"/>
                </a:lnTo>
                <a:lnTo>
                  <a:pt x="3534918" y="483207"/>
                </a:lnTo>
                <a:close/>
                <a:moveTo>
                  <a:pt x="3212780" y="322138"/>
                </a:moveTo>
                <a:lnTo>
                  <a:pt x="3373850" y="322138"/>
                </a:lnTo>
                <a:lnTo>
                  <a:pt x="3373850" y="483207"/>
                </a:lnTo>
                <a:lnTo>
                  <a:pt x="3212780" y="483207"/>
                </a:lnTo>
                <a:close/>
                <a:moveTo>
                  <a:pt x="644275" y="322138"/>
                </a:moveTo>
                <a:lnTo>
                  <a:pt x="805343" y="322138"/>
                </a:lnTo>
                <a:lnTo>
                  <a:pt x="805343" y="483207"/>
                </a:lnTo>
                <a:lnTo>
                  <a:pt x="644275" y="483207"/>
                </a:lnTo>
                <a:close/>
                <a:moveTo>
                  <a:pt x="0" y="322138"/>
                </a:moveTo>
                <a:lnTo>
                  <a:pt x="161070" y="322138"/>
                </a:lnTo>
                <a:lnTo>
                  <a:pt x="161070" y="483207"/>
                </a:lnTo>
                <a:lnTo>
                  <a:pt x="0" y="483207"/>
                </a:lnTo>
                <a:close/>
                <a:moveTo>
                  <a:pt x="12688657" y="161069"/>
                </a:moveTo>
                <a:lnTo>
                  <a:pt x="12849725" y="161069"/>
                </a:lnTo>
                <a:lnTo>
                  <a:pt x="12849725" y="322138"/>
                </a:lnTo>
                <a:lnTo>
                  <a:pt x="12688657" y="322138"/>
                </a:lnTo>
                <a:close/>
                <a:moveTo>
                  <a:pt x="12366519" y="161069"/>
                </a:moveTo>
                <a:lnTo>
                  <a:pt x="12527588" y="161069"/>
                </a:lnTo>
                <a:lnTo>
                  <a:pt x="12527588" y="322138"/>
                </a:lnTo>
                <a:lnTo>
                  <a:pt x="12366519" y="322138"/>
                </a:lnTo>
                <a:close/>
                <a:moveTo>
                  <a:pt x="11725342" y="161069"/>
                </a:moveTo>
                <a:lnTo>
                  <a:pt x="11886410" y="161069"/>
                </a:lnTo>
                <a:lnTo>
                  <a:pt x="11886410" y="322138"/>
                </a:lnTo>
                <a:lnTo>
                  <a:pt x="11725342" y="322138"/>
                </a:lnTo>
                <a:close/>
                <a:moveTo>
                  <a:pt x="11403205" y="161069"/>
                </a:moveTo>
                <a:lnTo>
                  <a:pt x="11564273" y="161069"/>
                </a:lnTo>
                <a:lnTo>
                  <a:pt x="11564273" y="322138"/>
                </a:lnTo>
                <a:lnTo>
                  <a:pt x="11403205" y="322138"/>
                </a:lnTo>
                <a:close/>
                <a:moveTo>
                  <a:pt x="9798712" y="161069"/>
                </a:moveTo>
                <a:lnTo>
                  <a:pt x="9959781" y="161069"/>
                </a:lnTo>
                <a:lnTo>
                  <a:pt x="9959781" y="322138"/>
                </a:lnTo>
                <a:lnTo>
                  <a:pt x="9798712" y="322138"/>
                </a:lnTo>
                <a:close/>
                <a:moveTo>
                  <a:pt x="8995766" y="161069"/>
                </a:moveTo>
                <a:lnTo>
                  <a:pt x="8995766" y="322138"/>
                </a:lnTo>
                <a:lnTo>
                  <a:pt x="9153737" y="322138"/>
                </a:lnTo>
                <a:lnTo>
                  <a:pt x="9153737" y="161069"/>
                </a:lnTo>
                <a:close/>
                <a:moveTo>
                  <a:pt x="8512561" y="161069"/>
                </a:moveTo>
                <a:lnTo>
                  <a:pt x="8673628" y="161069"/>
                </a:lnTo>
                <a:lnTo>
                  <a:pt x="8673628" y="322138"/>
                </a:lnTo>
                <a:lnTo>
                  <a:pt x="8512561" y="322138"/>
                </a:lnTo>
                <a:close/>
                <a:moveTo>
                  <a:pt x="7868287" y="161069"/>
                </a:moveTo>
                <a:lnTo>
                  <a:pt x="8029356" y="161069"/>
                </a:lnTo>
                <a:lnTo>
                  <a:pt x="8029356" y="322138"/>
                </a:lnTo>
                <a:lnTo>
                  <a:pt x="7868287" y="322138"/>
                </a:lnTo>
                <a:close/>
                <a:moveTo>
                  <a:pt x="7230207" y="161069"/>
                </a:moveTo>
                <a:lnTo>
                  <a:pt x="7391276" y="161069"/>
                </a:lnTo>
                <a:lnTo>
                  <a:pt x="7391276" y="322138"/>
                </a:lnTo>
                <a:lnTo>
                  <a:pt x="7230207" y="322138"/>
                </a:lnTo>
                <a:close/>
                <a:moveTo>
                  <a:pt x="6263795" y="161069"/>
                </a:moveTo>
                <a:lnTo>
                  <a:pt x="6424864" y="161069"/>
                </a:lnTo>
                <a:lnTo>
                  <a:pt x="6424864" y="322138"/>
                </a:lnTo>
                <a:lnTo>
                  <a:pt x="6263795" y="322138"/>
                </a:lnTo>
                <a:close/>
                <a:moveTo>
                  <a:pt x="5941657" y="161069"/>
                </a:moveTo>
                <a:lnTo>
                  <a:pt x="6102727" y="161069"/>
                </a:lnTo>
                <a:lnTo>
                  <a:pt x="6102727" y="322138"/>
                </a:lnTo>
                <a:lnTo>
                  <a:pt x="5941657" y="322138"/>
                </a:lnTo>
                <a:close/>
                <a:moveTo>
                  <a:pt x="5300480" y="161069"/>
                </a:moveTo>
                <a:lnTo>
                  <a:pt x="5461549" y="161069"/>
                </a:lnTo>
                <a:lnTo>
                  <a:pt x="5461549" y="322138"/>
                </a:lnTo>
                <a:lnTo>
                  <a:pt x="5300480" y="322138"/>
                </a:lnTo>
                <a:close/>
                <a:moveTo>
                  <a:pt x="4656205" y="161069"/>
                </a:moveTo>
                <a:lnTo>
                  <a:pt x="4817274" y="161069"/>
                </a:lnTo>
                <a:lnTo>
                  <a:pt x="4817274" y="322138"/>
                </a:lnTo>
                <a:lnTo>
                  <a:pt x="4656205" y="322138"/>
                </a:lnTo>
                <a:close/>
                <a:moveTo>
                  <a:pt x="3373850" y="161069"/>
                </a:moveTo>
                <a:lnTo>
                  <a:pt x="3534918" y="161069"/>
                </a:lnTo>
                <a:lnTo>
                  <a:pt x="3534918" y="322138"/>
                </a:lnTo>
                <a:lnTo>
                  <a:pt x="3373850" y="322138"/>
                </a:lnTo>
                <a:close/>
                <a:moveTo>
                  <a:pt x="2570903" y="161069"/>
                </a:moveTo>
                <a:lnTo>
                  <a:pt x="2570903" y="322138"/>
                </a:lnTo>
                <a:lnTo>
                  <a:pt x="2728874" y="322138"/>
                </a:lnTo>
                <a:lnTo>
                  <a:pt x="2728874" y="161069"/>
                </a:lnTo>
                <a:close/>
                <a:moveTo>
                  <a:pt x="483206" y="161069"/>
                </a:moveTo>
                <a:lnTo>
                  <a:pt x="644275" y="161069"/>
                </a:lnTo>
                <a:lnTo>
                  <a:pt x="644275" y="322138"/>
                </a:lnTo>
                <a:lnTo>
                  <a:pt x="483206" y="322138"/>
                </a:lnTo>
                <a:close/>
                <a:moveTo>
                  <a:pt x="12527588" y="0"/>
                </a:moveTo>
                <a:lnTo>
                  <a:pt x="12688657" y="0"/>
                </a:lnTo>
                <a:lnTo>
                  <a:pt x="12688657" y="161069"/>
                </a:lnTo>
                <a:lnTo>
                  <a:pt x="12527588" y="161069"/>
                </a:lnTo>
                <a:close/>
                <a:moveTo>
                  <a:pt x="12205450" y="0"/>
                </a:moveTo>
                <a:lnTo>
                  <a:pt x="12366519" y="0"/>
                </a:lnTo>
                <a:lnTo>
                  <a:pt x="12366519" y="161069"/>
                </a:lnTo>
                <a:lnTo>
                  <a:pt x="12208548" y="161069"/>
                </a:lnTo>
                <a:lnTo>
                  <a:pt x="12208548" y="322138"/>
                </a:lnTo>
                <a:lnTo>
                  <a:pt x="12366519" y="322138"/>
                </a:lnTo>
                <a:lnTo>
                  <a:pt x="12366519" y="483207"/>
                </a:lnTo>
                <a:lnTo>
                  <a:pt x="12208548" y="483207"/>
                </a:lnTo>
                <a:lnTo>
                  <a:pt x="12208548" y="644276"/>
                </a:lnTo>
                <a:lnTo>
                  <a:pt x="12047479" y="644276"/>
                </a:lnTo>
                <a:lnTo>
                  <a:pt x="12047479" y="483207"/>
                </a:lnTo>
                <a:lnTo>
                  <a:pt x="12205450" y="483207"/>
                </a:lnTo>
                <a:lnTo>
                  <a:pt x="12205450" y="322138"/>
                </a:lnTo>
                <a:lnTo>
                  <a:pt x="12047479" y="322138"/>
                </a:lnTo>
                <a:lnTo>
                  <a:pt x="12047479" y="161069"/>
                </a:lnTo>
                <a:lnTo>
                  <a:pt x="12205450" y="161069"/>
                </a:lnTo>
                <a:close/>
                <a:moveTo>
                  <a:pt x="11886410" y="0"/>
                </a:moveTo>
                <a:lnTo>
                  <a:pt x="12047479" y="0"/>
                </a:lnTo>
                <a:lnTo>
                  <a:pt x="12047479" y="161069"/>
                </a:lnTo>
                <a:lnTo>
                  <a:pt x="11886410" y="161069"/>
                </a:lnTo>
                <a:close/>
                <a:moveTo>
                  <a:pt x="11564273" y="0"/>
                </a:moveTo>
                <a:lnTo>
                  <a:pt x="11725342" y="0"/>
                </a:lnTo>
                <a:lnTo>
                  <a:pt x="11725342" y="161069"/>
                </a:lnTo>
                <a:lnTo>
                  <a:pt x="11564273" y="161069"/>
                </a:lnTo>
                <a:close/>
                <a:moveTo>
                  <a:pt x="11242136" y="0"/>
                </a:moveTo>
                <a:lnTo>
                  <a:pt x="11403205" y="0"/>
                </a:lnTo>
                <a:lnTo>
                  <a:pt x="11403205" y="161069"/>
                </a:lnTo>
                <a:lnTo>
                  <a:pt x="11242137" y="161069"/>
                </a:lnTo>
                <a:lnTo>
                  <a:pt x="11242137" y="322138"/>
                </a:lnTo>
                <a:lnTo>
                  <a:pt x="11403205" y="322138"/>
                </a:lnTo>
                <a:lnTo>
                  <a:pt x="11403205" y="483207"/>
                </a:lnTo>
                <a:lnTo>
                  <a:pt x="11242137" y="483207"/>
                </a:lnTo>
                <a:lnTo>
                  <a:pt x="11242137" y="644276"/>
                </a:lnTo>
                <a:lnTo>
                  <a:pt x="11081067" y="644276"/>
                </a:lnTo>
                <a:lnTo>
                  <a:pt x="11081067" y="483207"/>
                </a:lnTo>
                <a:lnTo>
                  <a:pt x="11242136" y="483207"/>
                </a:lnTo>
                <a:lnTo>
                  <a:pt x="11242136" y="322138"/>
                </a:lnTo>
                <a:lnTo>
                  <a:pt x="11081067" y="322138"/>
                </a:lnTo>
                <a:lnTo>
                  <a:pt x="11081067" y="161069"/>
                </a:lnTo>
                <a:lnTo>
                  <a:pt x="11242136" y="161069"/>
                </a:lnTo>
                <a:close/>
                <a:moveTo>
                  <a:pt x="10919998" y="0"/>
                </a:moveTo>
                <a:lnTo>
                  <a:pt x="11081067" y="0"/>
                </a:lnTo>
                <a:lnTo>
                  <a:pt x="11081067" y="161069"/>
                </a:lnTo>
                <a:lnTo>
                  <a:pt x="10926194" y="161069"/>
                </a:lnTo>
                <a:lnTo>
                  <a:pt x="10926194" y="322138"/>
                </a:lnTo>
                <a:lnTo>
                  <a:pt x="11081067" y="322138"/>
                </a:lnTo>
                <a:lnTo>
                  <a:pt x="11081067" y="483207"/>
                </a:lnTo>
                <a:lnTo>
                  <a:pt x="10926194" y="483207"/>
                </a:lnTo>
                <a:lnTo>
                  <a:pt x="10926194" y="644276"/>
                </a:lnTo>
                <a:lnTo>
                  <a:pt x="10765125" y="644276"/>
                </a:lnTo>
                <a:lnTo>
                  <a:pt x="10765125" y="483207"/>
                </a:lnTo>
                <a:lnTo>
                  <a:pt x="10919998" y="483207"/>
                </a:lnTo>
                <a:lnTo>
                  <a:pt x="10919998" y="322138"/>
                </a:lnTo>
                <a:lnTo>
                  <a:pt x="10765125" y="322138"/>
                </a:lnTo>
                <a:lnTo>
                  <a:pt x="10765125" y="161069"/>
                </a:lnTo>
                <a:lnTo>
                  <a:pt x="10919998" y="161069"/>
                </a:lnTo>
                <a:close/>
                <a:moveTo>
                  <a:pt x="10604056" y="0"/>
                </a:moveTo>
                <a:lnTo>
                  <a:pt x="10765125" y="0"/>
                </a:lnTo>
                <a:lnTo>
                  <a:pt x="10765125" y="161069"/>
                </a:lnTo>
                <a:lnTo>
                  <a:pt x="10604057" y="161069"/>
                </a:lnTo>
                <a:lnTo>
                  <a:pt x="10604057" y="322138"/>
                </a:lnTo>
                <a:lnTo>
                  <a:pt x="10765125" y="322138"/>
                </a:lnTo>
                <a:lnTo>
                  <a:pt x="10765125" y="483207"/>
                </a:lnTo>
                <a:lnTo>
                  <a:pt x="10604057" y="483207"/>
                </a:lnTo>
                <a:lnTo>
                  <a:pt x="10604057" y="644276"/>
                </a:lnTo>
                <a:lnTo>
                  <a:pt x="10442987" y="644276"/>
                </a:lnTo>
                <a:lnTo>
                  <a:pt x="10442987" y="483207"/>
                </a:lnTo>
                <a:lnTo>
                  <a:pt x="10604056" y="483207"/>
                </a:lnTo>
                <a:lnTo>
                  <a:pt x="10604056" y="322138"/>
                </a:lnTo>
                <a:lnTo>
                  <a:pt x="10442987" y="322138"/>
                </a:lnTo>
                <a:lnTo>
                  <a:pt x="10442987" y="161069"/>
                </a:lnTo>
                <a:lnTo>
                  <a:pt x="10604056" y="161069"/>
                </a:lnTo>
                <a:close/>
                <a:moveTo>
                  <a:pt x="10281918" y="0"/>
                </a:moveTo>
                <a:lnTo>
                  <a:pt x="10442987" y="0"/>
                </a:lnTo>
                <a:lnTo>
                  <a:pt x="10442987" y="161069"/>
                </a:lnTo>
                <a:lnTo>
                  <a:pt x="10281919" y="161069"/>
                </a:lnTo>
                <a:lnTo>
                  <a:pt x="10281919" y="322138"/>
                </a:lnTo>
                <a:lnTo>
                  <a:pt x="10442987" y="322138"/>
                </a:lnTo>
                <a:lnTo>
                  <a:pt x="10442987" y="483207"/>
                </a:lnTo>
                <a:lnTo>
                  <a:pt x="10281919" y="483207"/>
                </a:lnTo>
                <a:lnTo>
                  <a:pt x="10281919" y="644276"/>
                </a:lnTo>
                <a:lnTo>
                  <a:pt x="10120850" y="644276"/>
                </a:lnTo>
                <a:lnTo>
                  <a:pt x="10120850" y="483207"/>
                </a:lnTo>
                <a:lnTo>
                  <a:pt x="10281918" y="483207"/>
                </a:lnTo>
                <a:lnTo>
                  <a:pt x="10281918" y="322138"/>
                </a:lnTo>
                <a:lnTo>
                  <a:pt x="10120850" y="322138"/>
                </a:lnTo>
                <a:lnTo>
                  <a:pt x="10120850" y="161069"/>
                </a:lnTo>
                <a:lnTo>
                  <a:pt x="10281918" y="161069"/>
                </a:lnTo>
                <a:close/>
                <a:moveTo>
                  <a:pt x="9959781" y="0"/>
                </a:moveTo>
                <a:lnTo>
                  <a:pt x="10120850" y="0"/>
                </a:lnTo>
                <a:lnTo>
                  <a:pt x="10120850" y="161069"/>
                </a:lnTo>
                <a:lnTo>
                  <a:pt x="9959781" y="161069"/>
                </a:lnTo>
                <a:close/>
                <a:moveTo>
                  <a:pt x="9637643" y="0"/>
                </a:moveTo>
                <a:lnTo>
                  <a:pt x="9798712" y="0"/>
                </a:lnTo>
                <a:lnTo>
                  <a:pt x="9798712" y="161069"/>
                </a:lnTo>
                <a:lnTo>
                  <a:pt x="9637643" y="161069"/>
                </a:lnTo>
                <a:close/>
                <a:moveTo>
                  <a:pt x="9314806" y="0"/>
                </a:moveTo>
                <a:lnTo>
                  <a:pt x="9475875" y="0"/>
                </a:lnTo>
                <a:lnTo>
                  <a:pt x="9475875" y="161069"/>
                </a:lnTo>
                <a:lnTo>
                  <a:pt x="9636943" y="161069"/>
                </a:lnTo>
                <a:lnTo>
                  <a:pt x="9636943" y="322138"/>
                </a:lnTo>
                <a:lnTo>
                  <a:pt x="9475875" y="322138"/>
                </a:lnTo>
                <a:lnTo>
                  <a:pt x="9475875" y="483207"/>
                </a:lnTo>
                <a:lnTo>
                  <a:pt x="9636943" y="483207"/>
                </a:lnTo>
                <a:lnTo>
                  <a:pt x="9636943" y="644276"/>
                </a:lnTo>
                <a:lnTo>
                  <a:pt x="9475874" y="644276"/>
                </a:lnTo>
                <a:lnTo>
                  <a:pt x="9475874" y="483207"/>
                </a:lnTo>
                <a:lnTo>
                  <a:pt x="9314806" y="483207"/>
                </a:lnTo>
                <a:lnTo>
                  <a:pt x="9314806" y="322138"/>
                </a:lnTo>
                <a:lnTo>
                  <a:pt x="9475874" y="322138"/>
                </a:lnTo>
                <a:lnTo>
                  <a:pt x="9475874" y="161069"/>
                </a:lnTo>
                <a:lnTo>
                  <a:pt x="9314806" y="161069"/>
                </a:lnTo>
                <a:close/>
                <a:moveTo>
                  <a:pt x="8992668" y="0"/>
                </a:moveTo>
                <a:lnTo>
                  <a:pt x="9153738" y="0"/>
                </a:lnTo>
                <a:lnTo>
                  <a:pt x="9153738" y="161069"/>
                </a:lnTo>
                <a:lnTo>
                  <a:pt x="9314806" y="161069"/>
                </a:lnTo>
                <a:lnTo>
                  <a:pt x="9314806" y="322138"/>
                </a:lnTo>
                <a:lnTo>
                  <a:pt x="9153738" y="322138"/>
                </a:lnTo>
                <a:lnTo>
                  <a:pt x="9153738" y="483207"/>
                </a:lnTo>
                <a:lnTo>
                  <a:pt x="9314806" y="483207"/>
                </a:lnTo>
                <a:lnTo>
                  <a:pt x="9314806" y="644276"/>
                </a:lnTo>
                <a:lnTo>
                  <a:pt x="9153737" y="644276"/>
                </a:lnTo>
                <a:lnTo>
                  <a:pt x="9153737" y="483207"/>
                </a:lnTo>
                <a:lnTo>
                  <a:pt x="8995766" y="483207"/>
                </a:lnTo>
                <a:lnTo>
                  <a:pt x="8995766" y="644276"/>
                </a:lnTo>
                <a:lnTo>
                  <a:pt x="8834698" y="644276"/>
                </a:lnTo>
                <a:lnTo>
                  <a:pt x="8834698" y="483207"/>
                </a:lnTo>
                <a:lnTo>
                  <a:pt x="8992668" y="483207"/>
                </a:lnTo>
                <a:lnTo>
                  <a:pt x="8992668" y="322138"/>
                </a:lnTo>
                <a:lnTo>
                  <a:pt x="8834698" y="322138"/>
                </a:lnTo>
                <a:lnTo>
                  <a:pt x="8834698" y="161069"/>
                </a:lnTo>
                <a:lnTo>
                  <a:pt x="8992668" y="161069"/>
                </a:lnTo>
                <a:close/>
                <a:moveTo>
                  <a:pt x="8673628" y="0"/>
                </a:moveTo>
                <a:lnTo>
                  <a:pt x="8834698" y="0"/>
                </a:lnTo>
                <a:lnTo>
                  <a:pt x="8834698" y="161069"/>
                </a:lnTo>
                <a:lnTo>
                  <a:pt x="8673628" y="161069"/>
                </a:lnTo>
                <a:close/>
                <a:moveTo>
                  <a:pt x="8351492" y="0"/>
                </a:moveTo>
                <a:lnTo>
                  <a:pt x="8512561" y="0"/>
                </a:lnTo>
                <a:lnTo>
                  <a:pt x="8512561" y="161069"/>
                </a:lnTo>
                <a:lnTo>
                  <a:pt x="8351492" y="161069"/>
                </a:lnTo>
                <a:lnTo>
                  <a:pt x="8351492" y="322138"/>
                </a:lnTo>
                <a:lnTo>
                  <a:pt x="8512561" y="322138"/>
                </a:lnTo>
                <a:lnTo>
                  <a:pt x="8512561" y="483207"/>
                </a:lnTo>
                <a:lnTo>
                  <a:pt x="8351492" y="483207"/>
                </a:lnTo>
                <a:lnTo>
                  <a:pt x="8351492" y="644276"/>
                </a:lnTo>
                <a:lnTo>
                  <a:pt x="8190425" y="644276"/>
                </a:lnTo>
                <a:lnTo>
                  <a:pt x="8190425" y="483207"/>
                </a:lnTo>
                <a:lnTo>
                  <a:pt x="8351492" y="483207"/>
                </a:lnTo>
                <a:lnTo>
                  <a:pt x="8351492" y="322138"/>
                </a:lnTo>
                <a:lnTo>
                  <a:pt x="8190425" y="322138"/>
                </a:lnTo>
                <a:lnTo>
                  <a:pt x="8190425" y="161069"/>
                </a:lnTo>
                <a:lnTo>
                  <a:pt x="8351492" y="161069"/>
                </a:lnTo>
                <a:close/>
                <a:moveTo>
                  <a:pt x="8029356" y="0"/>
                </a:moveTo>
                <a:lnTo>
                  <a:pt x="8190425" y="0"/>
                </a:lnTo>
                <a:lnTo>
                  <a:pt x="8190425" y="161069"/>
                </a:lnTo>
                <a:lnTo>
                  <a:pt x="8029356" y="161069"/>
                </a:lnTo>
                <a:close/>
                <a:moveTo>
                  <a:pt x="7707219" y="0"/>
                </a:moveTo>
                <a:lnTo>
                  <a:pt x="7868287" y="0"/>
                </a:lnTo>
                <a:lnTo>
                  <a:pt x="7868287" y="161069"/>
                </a:lnTo>
                <a:lnTo>
                  <a:pt x="7713414" y="161069"/>
                </a:lnTo>
                <a:lnTo>
                  <a:pt x="7713414" y="322138"/>
                </a:lnTo>
                <a:lnTo>
                  <a:pt x="7868287" y="322138"/>
                </a:lnTo>
                <a:lnTo>
                  <a:pt x="7868287" y="483207"/>
                </a:lnTo>
                <a:lnTo>
                  <a:pt x="7713414" y="483207"/>
                </a:lnTo>
                <a:lnTo>
                  <a:pt x="7713414" y="644276"/>
                </a:lnTo>
                <a:lnTo>
                  <a:pt x="7552345" y="644276"/>
                </a:lnTo>
                <a:lnTo>
                  <a:pt x="7552345" y="483207"/>
                </a:lnTo>
                <a:lnTo>
                  <a:pt x="7707219" y="483207"/>
                </a:lnTo>
                <a:lnTo>
                  <a:pt x="7707219" y="322138"/>
                </a:lnTo>
                <a:lnTo>
                  <a:pt x="7552345" y="322138"/>
                </a:lnTo>
                <a:lnTo>
                  <a:pt x="7552345" y="161069"/>
                </a:lnTo>
                <a:lnTo>
                  <a:pt x="7707219" y="161069"/>
                </a:lnTo>
                <a:close/>
                <a:moveTo>
                  <a:pt x="7391276" y="0"/>
                </a:moveTo>
                <a:lnTo>
                  <a:pt x="7552345" y="0"/>
                </a:lnTo>
                <a:lnTo>
                  <a:pt x="7552345" y="161069"/>
                </a:lnTo>
                <a:lnTo>
                  <a:pt x="7391276" y="161069"/>
                </a:lnTo>
                <a:close/>
                <a:moveTo>
                  <a:pt x="7069138" y="0"/>
                </a:moveTo>
                <a:lnTo>
                  <a:pt x="7230207" y="0"/>
                </a:lnTo>
                <a:lnTo>
                  <a:pt x="7230207" y="161069"/>
                </a:lnTo>
                <a:lnTo>
                  <a:pt x="7069139" y="161069"/>
                </a:lnTo>
                <a:lnTo>
                  <a:pt x="7069139" y="322138"/>
                </a:lnTo>
                <a:lnTo>
                  <a:pt x="7230207" y="322138"/>
                </a:lnTo>
                <a:lnTo>
                  <a:pt x="7230207" y="483207"/>
                </a:lnTo>
                <a:lnTo>
                  <a:pt x="7069139" y="483207"/>
                </a:lnTo>
                <a:lnTo>
                  <a:pt x="7069139" y="644276"/>
                </a:lnTo>
                <a:lnTo>
                  <a:pt x="6908070" y="644276"/>
                </a:lnTo>
                <a:lnTo>
                  <a:pt x="6908070" y="483207"/>
                </a:lnTo>
                <a:lnTo>
                  <a:pt x="7069138" y="483207"/>
                </a:lnTo>
                <a:lnTo>
                  <a:pt x="7069138" y="322138"/>
                </a:lnTo>
                <a:lnTo>
                  <a:pt x="6908070" y="322138"/>
                </a:lnTo>
                <a:lnTo>
                  <a:pt x="6908070" y="161069"/>
                </a:lnTo>
                <a:lnTo>
                  <a:pt x="7069138" y="161069"/>
                </a:lnTo>
                <a:close/>
                <a:moveTo>
                  <a:pt x="6747000" y="0"/>
                </a:moveTo>
                <a:lnTo>
                  <a:pt x="6908070" y="0"/>
                </a:lnTo>
                <a:lnTo>
                  <a:pt x="6908070" y="161069"/>
                </a:lnTo>
                <a:lnTo>
                  <a:pt x="6747001" y="161069"/>
                </a:lnTo>
                <a:lnTo>
                  <a:pt x="6747001" y="322138"/>
                </a:lnTo>
                <a:lnTo>
                  <a:pt x="6908070" y="322138"/>
                </a:lnTo>
                <a:lnTo>
                  <a:pt x="6908070" y="483207"/>
                </a:lnTo>
                <a:lnTo>
                  <a:pt x="6747001" y="483207"/>
                </a:lnTo>
                <a:lnTo>
                  <a:pt x="6747001" y="644276"/>
                </a:lnTo>
                <a:lnTo>
                  <a:pt x="6585932" y="644276"/>
                </a:lnTo>
                <a:lnTo>
                  <a:pt x="6585932" y="483207"/>
                </a:lnTo>
                <a:lnTo>
                  <a:pt x="6747000" y="483207"/>
                </a:lnTo>
                <a:lnTo>
                  <a:pt x="6747000" y="322138"/>
                </a:lnTo>
                <a:lnTo>
                  <a:pt x="6585932" y="322138"/>
                </a:lnTo>
                <a:lnTo>
                  <a:pt x="6585932" y="161069"/>
                </a:lnTo>
                <a:lnTo>
                  <a:pt x="6747000" y="161069"/>
                </a:lnTo>
                <a:close/>
                <a:moveTo>
                  <a:pt x="6424864" y="0"/>
                </a:moveTo>
                <a:lnTo>
                  <a:pt x="6585932" y="0"/>
                </a:lnTo>
                <a:lnTo>
                  <a:pt x="6585932" y="161069"/>
                </a:lnTo>
                <a:lnTo>
                  <a:pt x="6424864" y="161069"/>
                </a:lnTo>
                <a:close/>
                <a:moveTo>
                  <a:pt x="6102727" y="0"/>
                </a:moveTo>
                <a:lnTo>
                  <a:pt x="6263795" y="0"/>
                </a:lnTo>
                <a:lnTo>
                  <a:pt x="6263795" y="161069"/>
                </a:lnTo>
                <a:lnTo>
                  <a:pt x="6102727" y="161069"/>
                </a:lnTo>
                <a:close/>
                <a:moveTo>
                  <a:pt x="5780589" y="0"/>
                </a:moveTo>
                <a:lnTo>
                  <a:pt x="5941657" y="0"/>
                </a:lnTo>
                <a:lnTo>
                  <a:pt x="5941657" y="161069"/>
                </a:lnTo>
                <a:lnTo>
                  <a:pt x="5783686" y="161069"/>
                </a:lnTo>
                <a:lnTo>
                  <a:pt x="5783686" y="322138"/>
                </a:lnTo>
                <a:lnTo>
                  <a:pt x="5941657" y="322138"/>
                </a:lnTo>
                <a:lnTo>
                  <a:pt x="5941657" y="483207"/>
                </a:lnTo>
                <a:lnTo>
                  <a:pt x="5783686" y="483207"/>
                </a:lnTo>
                <a:lnTo>
                  <a:pt x="5783686" y="644276"/>
                </a:lnTo>
                <a:lnTo>
                  <a:pt x="5622618" y="644276"/>
                </a:lnTo>
                <a:lnTo>
                  <a:pt x="5622618" y="483207"/>
                </a:lnTo>
                <a:lnTo>
                  <a:pt x="5780589" y="483207"/>
                </a:lnTo>
                <a:lnTo>
                  <a:pt x="5780589" y="322138"/>
                </a:lnTo>
                <a:lnTo>
                  <a:pt x="5622618" y="322138"/>
                </a:lnTo>
                <a:lnTo>
                  <a:pt x="5622618" y="161069"/>
                </a:lnTo>
                <a:lnTo>
                  <a:pt x="5780589" y="161069"/>
                </a:lnTo>
                <a:close/>
                <a:moveTo>
                  <a:pt x="5461549" y="0"/>
                </a:moveTo>
                <a:lnTo>
                  <a:pt x="5622618" y="0"/>
                </a:lnTo>
                <a:lnTo>
                  <a:pt x="5622618" y="161069"/>
                </a:lnTo>
                <a:lnTo>
                  <a:pt x="5461549" y="161069"/>
                </a:lnTo>
                <a:close/>
                <a:moveTo>
                  <a:pt x="5139410" y="0"/>
                </a:moveTo>
                <a:lnTo>
                  <a:pt x="5300480" y="0"/>
                </a:lnTo>
                <a:lnTo>
                  <a:pt x="5300480" y="161069"/>
                </a:lnTo>
                <a:lnTo>
                  <a:pt x="5139411" y="161069"/>
                </a:lnTo>
                <a:lnTo>
                  <a:pt x="5139411" y="322138"/>
                </a:lnTo>
                <a:lnTo>
                  <a:pt x="5300480" y="322138"/>
                </a:lnTo>
                <a:lnTo>
                  <a:pt x="5300480" y="483207"/>
                </a:lnTo>
                <a:lnTo>
                  <a:pt x="5139411" y="483207"/>
                </a:lnTo>
                <a:lnTo>
                  <a:pt x="5139411" y="644276"/>
                </a:lnTo>
                <a:lnTo>
                  <a:pt x="4978342" y="644276"/>
                </a:lnTo>
                <a:lnTo>
                  <a:pt x="4978342" y="483207"/>
                </a:lnTo>
                <a:lnTo>
                  <a:pt x="5139410" y="483207"/>
                </a:lnTo>
                <a:lnTo>
                  <a:pt x="5139410" y="322138"/>
                </a:lnTo>
                <a:lnTo>
                  <a:pt x="4978342" y="322138"/>
                </a:lnTo>
                <a:lnTo>
                  <a:pt x="4978342" y="161069"/>
                </a:lnTo>
                <a:lnTo>
                  <a:pt x="5139410" y="161069"/>
                </a:lnTo>
                <a:close/>
                <a:moveTo>
                  <a:pt x="4817274" y="0"/>
                </a:moveTo>
                <a:lnTo>
                  <a:pt x="4978342" y="0"/>
                </a:lnTo>
                <a:lnTo>
                  <a:pt x="4978342" y="161069"/>
                </a:lnTo>
                <a:lnTo>
                  <a:pt x="4817274" y="161069"/>
                </a:lnTo>
                <a:close/>
                <a:moveTo>
                  <a:pt x="4495136" y="0"/>
                </a:moveTo>
                <a:lnTo>
                  <a:pt x="4656205" y="0"/>
                </a:lnTo>
                <a:lnTo>
                  <a:pt x="4656205" y="161069"/>
                </a:lnTo>
                <a:lnTo>
                  <a:pt x="4501331" y="161069"/>
                </a:lnTo>
                <a:lnTo>
                  <a:pt x="4501331" y="322138"/>
                </a:lnTo>
                <a:lnTo>
                  <a:pt x="4656205" y="322138"/>
                </a:lnTo>
                <a:lnTo>
                  <a:pt x="4656205" y="483207"/>
                </a:lnTo>
                <a:lnTo>
                  <a:pt x="4501331" y="483207"/>
                </a:lnTo>
                <a:lnTo>
                  <a:pt x="4501331" y="644276"/>
                </a:lnTo>
                <a:lnTo>
                  <a:pt x="4340262" y="644276"/>
                </a:lnTo>
                <a:lnTo>
                  <a:pt x="4340262" y="483207"/>
                </a:lnTo>
                <a:lnTo>
                  <a:pt x="4495136" y="483207"/>
                </a:lnTo>
                <a:lnTo>
                  <a:pt x="4495136" y="322138"/>
                </a:lnTo>
                <a:lnTo>
                  <a:pt x="4340262" y="322138"/>
                </a:lnTo>
                <a:lnTo>
                  <a:pt x="4340262" y="161069"/>
                </a:lnTo>
                <a:lnTo>
                  <a:pt x="4495136" y="161069"/>
                </a:lnTo>
                <a:close/>
                <a:moveTo>
                  <a:pt x="4179193" y="0"/>
                </a:moveTo>
                <a:lnTo>
                  <a:pt x="4340262" y="0"/>
                </a:lnTo>
                <a:lnTo>
                  <a:pt x="4340262" y="161069"/>
                </a:lnTo>
                <a:lnTo>
                  <a:pt x="4179194" y="161069"/>
                </a:lnTo>
                <a:lnTo>
                  <a:pt x="4179194" y="322138"/>
                </a:lnTo>
                <a:lnTo>
                  <a:pt x="4340262" y="322138"/>
                </a:lnTo>
                <a:lnTo>
                  <a:pt x="4340262" y="483207"/>
                </a:lnTo>
                <a:lnTo>
                  <a:pt x="4179194" y="483207"/>
                </a:lnTo>
                <a:lnTo>
                  <a:pt x="4179194" y="644276"/>
                </a:lnTo>
                <a:lnTo>
                  <a:pt x="4018124" y="644276"/>
                </a:lnTo>
                <a:lnTo>
                  <a:pt x="4018124" y="483207"/>
                </a:lnTo>
                <a:lnTo>
                  <a:pt x="4179193" y="483207"/>
                </a:lnTo>
                <a:lnTo>
                  <a:pt x="4179193" y="322138"/>
                </a:lnTo>
                <a:lnTo>
                  <a:pt x="4018124" y="322138"/>
                </a:lnTo>
                <a:lnTo>
                  <a:pt x="4018124" y="161069"/>
                </a:lnTo>
                <a:lnTo>
                  <a:pt x="4179193" y="161069"/>
                </a:lnTo>
                <a:close/>
                <a:moveTo>
                  <a:pt x="3857056" y="0"/>
                </a:moveTo>
                <a:lnTo>
                  <a:pt x="4018124" y="0"/>
                </a:lnTo>
                <a:lnTo>
                  <a:pt x="4018124" y="161069"/>
                </a:lnTo>
                <a:lnTo>
                  <a:pt x="3857056" y="161069"/>
                </a:lnTo>
                <a:lnTo>
                  <a:pt x="3857056" y="322138"/>
                </a:lnTo>
                <a:lnTo>
                  <a:pt x="4018124" y="322138"/>
                </a:lnTo>
                <a:lnTo>
                  <a:pt x="4018124" y="483207"/>
                </a:lnTo>
                <a:lnTo>
                  <a:pt x="3857056" y="483207"/>
                </a:lnTo>
                <a:lnTo>
                  <a:pt x="3857056" y="644276"/>
                </a:lnTo>
                <a:lnTo>
                  <a:pt x="3695987" y="644276"/>
                </a:lnTo>
                <a:lnTo>
                  <a:pt x="3695987" y="483207"/>
                </a:lnTo>
                <a:lnTo>
                  <a:pt x="3857056" y="483207"/>
                </a:lnTo>
                <a:lnTo>
                  <a:pt x="3857056" y="322138"/>
                </a:lnTo>
                <a:lnTo>
                  <a:pt x="3695987" y="322138"/>
                </a:lnTo>
                <a:lnTo>
                  <a:pt x="3695987" y="161069"/>
                </a:lnTo>
                <a:lnTo>
                  <a:pt x="3857056" y="161069"/>
                </a:lnTo>
                <a:close/>
                <a:moveTo>
                  <a:pt x="3534918" y="0"/>
                </a:moveTo>
                <a:lnTo>
                  <a:pt x="3695987" y="0"/>
                </a:lnTo>
                <a:lnTo>
                  <a:pt x="3695987" y="161069"/>
                </a:lnTo>
                <a:lnTo>
                  <a:pt x="3534918" y="161069"/>
                </a:lnTo>
                <a:close/>
                <a:moveTo>
                  <a:pt x="3212780" y="0"/>
                </a:moveTo>
                <a:lnTo>
                  <a:pt x="3373850" y="0"/>
                </a:lnTo>
                <a:lnTo>
                  <a:pt x="3373850" y="161069"/>
                </a:lnTo>
                <a:lnTo>
                  <a:pt x="3212780" y="161069"/>
                </a:lnTo>
                <a:close/>
                <a:moveTo>
                  <a:pt x="2889943" y="0"/>
                </a:moveTo>
                <a:lnTo>
                  <a:pt x="3051012" y="0"/>
                </a:lnTo>
                <a:lnTo>
                  <a:pt x="3051012" y="161069"/>
                </a:lnTo>
                <a:lnTo>
                  <a:pt x="3212080" y="161069"/>
                </a:lnTo>
                <a:lnTo>
                  <a:pt x="3212080" y="322138"/>
                </a:lnTo>
                <a:lnTo>
                  <a:pt x="3051012" y="322138"/>
                </a:lnTo>
                <a:lnTo>
                  <a:pt x="3051012" y="483207"/>
                </a:lnTo>
                <a:lnTo>
                  <a:pt x="3212080" y="483207"/>
                </a:lnTo>
                <a:lnTo>
                  <a:pt x="3212080" y="644276"/>
                </a:lnTo>
                <a:lnTo>
                  <a:pt x="3051011" y="644276"/>
                </a:lnTo>
                <a:lnTo>
                  <a:pt x="3051011" y="483207"/>
                </a:lnTo>
                <a:lnTo>
                  <a:pt x="2889943" y="483207"/>
                </a:lnTo>
                <a:lnTo>
                  <a:pt x="2889943" y="322138"/>
                </a:lnTo>
                <a:lnTo>
                  <a:pt x="3051011" y="322138"/>
                </a:lnTo>
                <a:lnTo>
                  <a:pt x="3051011" y="161069"/>
                </a:lnTo>
                <a:lnTo>
                  <a:pt x="2889943" y="161069"/>
                </a:lnTo>
                <a:close/>
                <a:moveTo>
                  <a:pt x="2567805" y="0"/>
                </a:moveTo>
                <a:lnTo>
                  <a:pt x="2728875" y="0"/>
                </a:lnTo>
                <a:lnTo>
                  <a:pt x="2728875" y="161069"/>
                </a:lnTo>
                <a:lnTo>
                  <a:pt x="2889943" y="161069"/>
                </a:lnTo>
                <a:lnTo>
                  <a:pt x="2889943" y="322138"/>
                </a:lnTo>
                <a:lnTo>
                  <a:pt x="2728875" y="322138"/>
                </a:lnTo>
                <a:lnTo>
                  <a:pt x="2728875" y="483207"/>
                </a:lnTo>
                <a:lnTo>
                  <a:pt x="2889943" y="483207"/>
                </a:lnTo>
                <a:lnTo>
                  <a:pt x="2889943" y="644276"/>
                </a:lnTo>
                <a:lnTo>
                  <a:pt x="2728874" y="644276"/>
                </a:lnTo>
                <a:lnTo>
                  <a:pt x="2728874" y="483207"/>
                </a:lnTo>
                <a:lnTo>
                  <a:pt x="2570903" y="483207"/>
                </a:lnTo>
                <a:lnTo>
                  <a:pt x="2570903" y="644276"/>
                </a:lnTo>
                <a:lnTo>
                  <a:pt x="2409835" y="644276"/>
                </a:lnTo>
                <a:lnTo>
                  <a:pt x="2409835" y="483207"/>
                </a:lnTo>
                <a:lnTo>
                  <a:pt x="2567805" y="483207"/>
                </a:lnTo>
                <a:lnTo>
                  <a:pt x="2567805" y="322138"/>
                </a:lnTo>
                <a:lnTo>
                  <a:pt x="2409835" y="322138"/>
                </a:lnTo>
                <a:lnTo>
                  <a:pt x="2409835" y="161069"/>
                </a:lnTo>
                <a:lnTo>
                  <a:pt x="2567805" y="161069"/>
                </a:lnTo>
                <a:close/>
                <a:moveTo>
                  <a:pt x="2248765" y="0"/>
                </a:moveTo>
                <a:lnTo>
                  <a:pt x="2409835" y="0"/>
                </a:lnTo>
                <a:lnTo>
                  <a:pt x="2409835" y="161069"/>
                </a:lnTo>
                <a:lnTo>
                  <a:pt x="2248766" y="161069"/>
                </a:lnTo>
                <a:lnTo>
                  <a:pt x="2248766" y="322138"/>
                </a:lnTo>
                <a:lnTo>
                  <a:pt x="2409835" y="322138"/>
                </a:lnTo>
                <a:lnTo>
                  <a:pt x="2409835" y="483207"/>
                </a:lnTo>
                <a:lnTo>
                  <a:pt x="2248766" y="483207"/>
                </a:lnTo>
                <a:lnTo>
                  <a:pt x="2248766" y="644276"/>
                </a:lnTo>
                <a:lnTo>
                  <a:pt x="2087698" y="644276"/>
                </a:lnTo>
                <a:lnTo>
                  <a:pt x="2087698" y="483207"/>
                </a:lnTo>
                <a:lnTo>
                  <a:pt x="2248765" y="483207"/>
                </a:lnTo>
                <a:lnTo>
                  <a:pt x="2248765" y="322138"/>
                </a:lnTo>
                <a:lnTo>
                  <a:pt x="2087698" y="322138"/>
                </a:lnTo>
                <a:lnTo>
                  <a:pt x="2087698" y="161069"/>
                </a:lnTo>
                <a:lnTo>
                  <a:pt x="2248765" y="161069"/>
                </a:lnTo>
                <a:close/>
                <a:moveTo>
                  <a:pt x="1926628" y="0"/>
                </a:moveTo>
                <a:lnTo>
                  <a:pt x="2087698" y="0"/>
                </a:lnTo>
                <a:lnTo>
                  <a:pt x="2087698" y="161069"/>
                </a:lnTo>
                <a:lnTo>
                  <a:pt x="1926629" y="161069"/>
                </a:lnTo>
                <a:lnTo>
                  <a:pt x="1926629" y="322138"/>
                </a:lnTo>
                <a:lnTo>
                  <a:pt x="2087698" y="322138"/>
                </a:lnTo>
                <a:lnTo>
                  <a:pt x="2087698" y="483207"/>
                </a:lnTo>
                <a:lnTo>
                  <a:pt x="1926629" y="483207"/>
                </a:lnTo>
                <a:lnTo>
                  <a:pt x="1926629" y="644276"/>
                </a:lnTo>
                <a:lnTo>
                  <a:pt x="1765561" y="644276"/>
                </a:lnTo>
                <a:lnTo>
                  <a:pt x="1765561" y="483207"/>
                </a:lnTo>
                <a:lnTo>
                  <a:pt x="1926628" y="483207"/>
                </a:lnTo>
                <a:lnTo>
                  <a:pt x="1926628" y="322138"/>
                </a:lnTo>
                <a:lnTo>
                  <a:pt x="1765561" y="322138"/>
                </a:lnTo>
                <a:lnTo>
                  <a:pt x="1765561" y="161069"/>
                </a:lnTo>
                <a:lnTo>
                  <a:pt x="1926628" y="161069"/>
                </a:lnTo>
                <a:close/>
                <a:moveTo>
                  <a:pt x="1604493" y="0"/>
                </a:moveTo>
                <a:lnTo>
                  <a:pt x="1765561" y="0"/>
                </a:lnTo>
                <a:lnTo>
                  <a:pt x="1765561" y="161069"/>
                </a:lnTo>
                <a:lnTo>
                  <a:pt x="1604493" y="161069"/>
                </a:lnTo>
                <a:lnTo>
                  <a:pt x="1604493" y="322138"/>
                </a:lnTo>
                <a:lnTo>
                  <a:pt x="1765561" y="322138"/>
                </a:lnTo>
                <a:lnTo>
                  <a:pt x="1765561" y="483207"/>
                </a:lnTo>
                <a:lnTo>
                  <a:pt x="1604493" y="483207"/>
                </a:lnTo>
                <a:lnTo>
                  <a:pt x="1604493" y="644276"/>
                </a:lnTo>
                <a:lnTo>
                  <a:pt x="1443424" y="644276"/>
                </a:lnTo>
                <a:lnTo>
                  <a:pt x="1443424" y="483207"/>
                </a:lnTo>
                <a:lnTo>
                  <a:pt x="1604493" y="483207"/>
                </a:lnTo>
                <a:lnTo>
                  <a:pt x="1604493" y="322138"/>
                </a:lnTo>
                <a:lnTo>
                  <a:pt x="1443424" y="322138"/>
                </a:lnTo>
                <a:lnTo>
                  <a:pt x="1443424" y="161069"/>
                </a:lnTo>
                <a:lnTo>
                  <a:pt x="1604493" y="161069"/>
                </a:lnTo>
                <a:close/>
                <a:moveTo>
                  <a:pt x="1282355" y="0"/>
                </a:moveTo>
                <a:lnTo>
                  <a:pt x="1443424" y="0"/>
                </a:lnTo>
                <a:lnTo>
                  <a:pt x="1443424" y="161069"/>
                </a:lnTo>
                <a:lnTo>
                  <a:pt x="1288550" y="161069"/>
                </a:lnTo>
                <a:lnTo>
                  <a:pt x="1288550" y="322138"/>
                </a:lnTo>
                <a:lnTo>
                  <a:pt x="1443424" y="322138"/>
                </a:lnTo>
                <a:lnTo>
                  <a:pt x="1443424" y="483207"/>
                </a:lnTo>
                <a:lnTo>
                  <a:pt x="1288550" y="483207"/>
                </a:lnTo>
                <a:lnTo>
                  <a:pt x="1288550" y="644276"/>
                </a:lnTo>
                <a:lnTo>
                  <a:pt x="1127482" y="644276"/>
                </a:lnTo>
                <a:lnTo>
                  <a:pt x="1127482" y="483207"/>
                </a:lnTo>
                <a:lnTo>
                  <a:pt x="1282355" y="483207"/>
                </a:lnTo>
                <a:lnTo>
                  <a:pt x="1282355" y="322138"/>
                </a:lnTo>
                <a:lnTo>
                  <a:pt x="1127482" y="322138"/>
                </a:lnTo>
                <a:lnTo>
                  <a:pt x="1127482" y="161069"/>
                </a:lnTo>
                <a:lnTo>
                  <a:pt x="1282355" y="161069"/>
                </a:lnTo>
                <a:close/>
                <a:moveTo>
                  <a:pt x="966412" y="0"/>
                </a:moveTo>
                <a:lnTo>
                  <a:pt x="1127482" y="0"/>
                </a:lnTo>
                <a:lnTo>
                  <a:pt x="1127482" y="161069"/>
                </a:lnTo>
                <a:lnTo>
                  <a:pt x="966413" y="161069"/>
                </a:lnTo>
                <a:lnTo>
                  <a:pt x="966413" y="322138"/>
                </a:lnTo>
                <a:lnTo>
                  <a:pt x="1127482" y="322138"/>
                </a:lnTo>
                <a:lnTo>
                  <a:pt x="1127482" y="483207"/>
                </a:lnTo>
                <a:lnTo>
                  <a:pt x="966413" y="483207"/>
                </a:lnTo>
                <a:lnTo>
                  <a:pt x="966413" y="644276"/>
                </a:lnTo>
                <a:lnTo>
                  <a:pt x="805343" y="644276"/>
                </a:lnTo>
                <a:lnTo>
                  <a:pt x="805343" y="483207"/>
                </a:lnTo>
                <a:lnTo>
                  <a:pt x="966412" y="483207"/>
                </a:lnTo>
                <a:lnTo>
                  <a:pt x="966412" y="322138"/>
                </a:lnTo>
                <a:lnTo>
                  <a:pt x="805343" y="322138"/>
                </a:lnTo>
                <a:lnTo>
                  <a:pt x="805343" y="161069"/>
                </a:lnTo>
                <a:lnTo>
                  <a:pt x="966412" y="161069"/>
                </a:lnTo>
                <a:close/>
                <a:moveTo>
                  <a:pt x="644275" y="0"/>
                </a:moveTo>
                <a:lnTo>
                  <a:pt x="805343" y="0"/>
                </a:lnTo>
                <a:lnTo>
                  <a:pt x="805343" y="161069"/>
                </a:lnTo>
                <a:lnTo>
                  <a:pt x="644275" y="161069"/>
                </a:lnTo>
                <a:close/>
                <a:moveTo>
                  <a:pt x="322137" y="0"/>
                </a:moveTo>
                <a:lnTo>
                  <a:pt x="483206" y="0"/>
                </a:lnTo>
                <a:lnTo>
                  <a:pt x="483206" y="161069"/>
                </a:lnTo>
                <a:lnTo>
                  <a:pt x="322138" y="161069"/>
                </a:lnTo>
                <a:lnTo>
                  <a:pt x="322138" y="322138"/>
                </a:lnTo>
                <a:lnTo>
                  <a:pt x="483206" y="322138"/>
                </a:lnTo>
                <a:lnTo>
                  <a:pt x="483206" y="483207"/>
                </a:lnTo>
                <a:lnTo>
                  <a:pt x="322138" y="483207"/>
                </a:lnTo>
                <a:lnTo>
                  <a:pt x="322138" y="644276"/>
                </a:lnTo>
                <a:lnTo>
                  <a:pt x="161070" y="644276"/>
                </a:lnTo>
                <a:lnTo>
                  <a:pt x="161070" y="483207"/>
                </a:lnTo>
                <a:lnTo>
                  <a:pt x="322137" y="483207"/>
                </a:lnTo>
                <a:lnTo>
                  <a:pt x="322137" y="322138"/>
                </a:lnTo>
                <a:lnTo>
                  <a:pt x="161070" y="322138"/>
                </a:lnTo>
                <a:lnTo>
                  <a:pt x="161070" y="161069"/>
                </a:lnTo>
                <a:lnTo>
                  <a:pt x="322137" y="161069"/>
                </a:lnTo>
                <a:close/>
                <a:moveTo>
                  <a:pt x="0" y="0"/>
                </a:moveTo>
                <a:lnTo>
                  <a:pt x="161070" y="0"/>
                </a:lnTo>
                <a:lnTo>
                  <a:pt x="161070" y="161069"/>
                </a:lnTo>
                <a:lnTo>
                  <a:pt x="0" y="161069"/>
                </a:lnTo>
                <a:close/>
              </a:path>
            </a:pathLst>
          </a:custGeom>
          <a:gradFill>
            <a:gsLst>
              <a:gs pos="0">
                <a:schemeClr val="accent2">
                  <a:alpha val="53000"/>
                </a:schemeClr>
              </a:gs>
              <a:gs pos="100000">
                <a:schemeClr val="accent2"/>
              </a:gs>
            </a:gsLst>
            <a:lin ang="5400000" scaled="0"/>
          </a:gradFill>
          <a:ln w="12700" cap="sq">
            <a:noFill/>
            <a:miter/>
          </a:ln>
        </p:spPr>
        <p:txBody>
          <a:bodyPr vert="horz" wrap="square" lIns="91440" tIns="45720" rIns="91440" bIns="45720" rtlCol="0" anchor="ctr"/>
          <a:lstStyle/>
          <a:p>
            <a:pPr algn="ctr"/>
            <a:endParaRPr kumimoji="1" lang="zh-CN" altLang="en-US"/>
          </a:p>
        </p:txBody>
      </p:sp>
      <p:pic>
        <p:nvPicPr>
          <p:cNvPr id="10" name="図 9"/>
          <p:cNvPicPr>
            <a:picLocks noChangeAspect="1"/>
          </p:cNvPicPr>
          <p:nvPr/>
        </p:nvPicPr>
        <p:blipFill>
          <a:blip r:embed="rId2">
            <a:alphaModFix/>
          </a:blip>
          <a:srcRect/>
          <a:stretch>
            <a:fillRect/>
          </a:stretch>
        </p:blipFill>
        <p:spPr>
          <a:xfrm rot="21085043">
            <a:off x="10091632" y="699123"/>
            <a:ext cx="1899396" cy="1612003"/>
          </a:xfrm>
          <a:prstGeom prst="rect">
            <a:avLst/>
          </a:prstGeom>
          <a:noFill/>
          <a:ln>
            <a:noFill/>
          </a:ln>
        </p:spPr>
      </p:pic>
      <p:pic>
        <p:nvPicPr>
          <p:cNvPr id="11" name="図 10"/>
          <p:cNvPicPr>
            <a:picLocks noChangeAspect="1"/>
          </p:cNvPicPr>
          <p:nvPr/>
        </p:nvPicPr>
        <p:blipFill>
          <a:blip r:embed="rId3">
            <a:alphaModFix/>
          </a:blip>
          <a:srcRect/>
          <a:stretch>
            <a:fillRect/>
          </a:stretch>
        </p:blipFill>
        <p:spPr>
          <a:xfrm rot="20136069">
            <a:off x="3151256" y="888249"/>
            <a:ext cx="951004" cy="484103"/>
          </a:xfrm>
          <a:prstGeom prst="rect">
            <a:avLst/>
          </a:prstGeom>
          <a:noFill/>
          <a:ln>
            <a:noFill/>
          </a:ln>
        </p:spPr>
      </p:pic>
      <p:pic>
        <p:nvPicPr>
          <p:cNvPr id="12" name="図 11"/>
          <p:cNvPicPr>
            <a:picLocks noChangeAspect="1"/>
          </p:cNvPicPr>
          <p:nvPr/>
        </p:nvPicPr>
        <p:blipFill>
          <a:blip r:embed="rId4">
            <a:alphaModFix/>
          </a:blip>
          <a:srcRect/>
          <a:stretch>
            <a:fillRect/>
          </a:stretch>
        </p:blipFill>
        <p:spPr>
          <a:xfrm>
            <a:off x="-715564" y="2169361"/>
            <a:ext cx="2050094" cy="2237590"/>
          </a:xfrm>
          <a:prstGeom prst="rect">
            <a:avLst/>
          </a:prstGeom>
          <a:noFill/>
          <a:ln>
            <a:noFill/>
          </a:ln>
        </p:spPr>
      </p:pic>
      <p:pic>
        <p:nvPicPr>
          <p:cNvPr id="13" name="図 12"/>
          <p:cNvPicPr>
            <a:picLocks noChangeAspect="1"/>
          </p:cNvPicPr>
          <p:nvPr/>
        </p:nvPicPr>
        <p:blipFill>
          <a:blip r:embed="rId5">
            <a:alphaModFix/>
          </a:blip>
          <a:srcRect/>
          <a:stretch>
            <a:fillRect/>
          </a:stretch>
        </p:blipFill>
        <p:spPr>
          <a:xfrm rot="974712">
            <a:off x="-138276" y="4446771"/>
            <a:ext cx="3231236" cy="2907561"/>
          </a:xfrm>
          <a:prstGeom prst="rect">
            <a:avLst/>
          </a:prstGeom>
          <a:noFill/>
          <a:ln>
            <a:noFill/>
          </a:ln>
        </p:spPr>
      </p:pic>
      <p:pic>
        <p:nvPicPr>
          <p:cNvPr id="14" name="図 13"/>
          <p:cNvPicPr>
            <a:picLocks noChangeAspect="1"/>
          </p:cNvPicPr>
          <p:nvPr/>
        </p:nvPicPr>
        <p:blipFill>
          <a:blip r:embed="rId6">
            <a:alphaModFix/>
          </a:blip>
          <a:srcRect/>
          <a:stretch>
            <a:fillRect/>
          </a:stretch>
        </p:blipFill>
        <p:spPr>
          <a:xfrm rot="1071004">
            <a:off x="9409234" y="4313971"/>
            <a:ext cx="3826881" cy="2840739"/>
          </a:xfrm>
          <a:prstGeom prst="rect">
            <a:avLst/>
          </a:prstGeom>
          <a:noFill/>
          <a:ln>
            <a:noFill/>
          </a:ln>
        </p:spPr>
      </p:pic>
      <p:sp>
        <p:nvSpPr>
          <p:cNvPr id="15" name="标题 1"/>
          <p:cNvSpPr txBox="1"/>
          <p:nvPr/>
        </p:nvSpPr>
        <p:spPr>
          <a:xfrm>
            <a:off x="1885545" y="1778000"/>
            <a:ext cx="1669079" cy="2078393"/>
          </a:xfrm>
          <a:prstGeom prst="rect">
            <a:avLst/>
          </a:prstGeom>
          <a:noFill/>
          <a:ln>
            <a:noFill/>
          </a:ln>
        </p:spPr>
        <p:txBody>
          <a:bodyPr vert="horz" wrap="square" lIns="91440" tIns="45720" rIns="91440" bIns="45720" rtlCol="0" anchor="b"/>
          <a:lstStyle/>
          <a:p>
            <a:pPr algn="ctr"/>
            <a:r>
              <a:rPr kumimoji="1" lang="en-US" altLang="zh-CN" sz="7200">
                <a:ln w="12700">
                  <a:noFill/>
                </a:ln>
                <a:solidFill>
                  <a:srgbClr val="FFFFFF">
                    <a:alpha val="100000"/>
                  </a:srgbClr>
                </a:solidFill>
                <a:latin typeface="Dream-BraveGB Black"/>
                <a:ea typeface="Dream-BraveGB Black"/>
                <a:cs typeface="Dream-BraveGB Black"/>
              </a:rPr>
              <a:t>03</a:t>
            </a:r>
            <a:endParaRPr kumimoji="1" lang="zh-CN" altLang="en-US"/>
          </a:p>
        </p:txBody>
      </p:sp>
      <p:sp>
        <p:nvSpPr>
          <p:cNvPr id="16" name="标题 1"/>
          <p:cNvSpPr txBox="1"/>
          <p:nvPr/>
        </p:nvSpPr>
        <p:spPr>
          <a:xfrm>
            <a:off x="3747950" y="2041277"/>
            <a:ext cx="6349019" cy="2786770"/>
          </a:xfrm>
          <a:prstGeom prst="rect">
            <a:avLst/>
          </a:prstGeom>
          <a:noFill/>
          <a:ln>
            <a:noFill/>
          </a:ln>
        </p:spPr>
        <p:txBody>
          <a:bodyPr vert="horz" wrap="square" lIns="91440" tIns="45720" rIns="91440" bIns="45720" rtlCol="0" anchor="ctr"/>
          <a:lstStyle/>
          <a:p>
            <a:pPr algn="ctr"/>
            <a:r>
              <a:rPr kumimoji="1" lang="en-US" altLang="zh-CN" sz="3600">
                <a:ln w="12700">
                  <a:noFill/>
                </a:ln>
                <a:solidFill>
                  <a:srgbClr val="262626">
                    <a:alpha val="100000"/>
                  </a:srgbClr>
                </a:solidFill>
                <a:latin typeface="SourceHanSerifJP-Bold"/>
                <a:ea typeface="SourceHanSerifJP-Bold"/>
                <a:cs typeface="SourceHanSerifJP-Bold"/>
              </a:rPr>
              <a:t>技術スタックとシステム構成</a:t>
            </a: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4A66AC"/>
      </a:dk2>
      <a:lt2>
        <a:srgbClr val="E0EBF6"/>
      </a:lt2>
      <a:accent1>
        <a:srgbClr val="FE8DFF"/>
      </a:accent1>
      <a:accent2>
        <a:srgbClr val="3243FF"/>
      </a:accent2>
      <a:accent3>
        <a:srgbClr val="FED421"/>
      </a:accent3>
      <a:accent4>
        <a:srgbClr val="029676"/>
      </a:accent4>
      <a:accent5>
        <a:srgbClr val="4AB5C4"/>
      </a:accent5>
      <a:accent6>
        <a:srgbClr val="0989B1"/>
      </a:accent6>
      <a:hlink>
        <a:srgbClr val="000000"/>
      </a:hlink>
      <a:folHlink>
        <a:srgbClr val="0000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208</TotalTime>
  <Words>349</Words>
  <Application>Microsoft Office PowerPoint</Application>
  <PresentationFormat>ワイド画面</PresentationFormat>
  <Paragraphs>86</Paragraphs>
  <Slides>19</Slides>
  <Notes>0</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19</vt:i4>
      </vt:variant>
    </vt:vector>
  </HeadingPairs>
  <TitlesOfParts>
    <vt:vector size="28" baseType="lpstr">
      <vt:lpstr>等线</vt:lpstr>
      <vt:lpstr>Source Han Sans</vt:lpstr>
      <vt:lpstr>SourceHanSerifJP-Bold</vt:lpstr>
      <vt:lpstr>SourceHanSerifJP-Regular</vt:lpstr>
      <vt:lpstr>Arial</vt:lpstr>
      <vt:lpstr>OPPOSans M</vt:lpstr>
      <vt:lpstr>OPPOSans L</vt:lpstr>
      <vt:lpstr>Dream-BraveGB Black</vt:lpstr>
      <vt:lpstr>Office 主题​​</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cp:lastModifiedBy>7d22</cp:lastModifiedBy>
  <cp:revision>5</cp:revision>
  <dcterms:modified xsi:type="dcterms:W3CDTF">2024-12-18T07:19:59Z</dcterms:modified>
</cp:coreProperties>
</file>